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770" r:id="rId1"/>
    <p:sldMasterId id="2147483668" r:id="rId2"/>
    <p:sldMasterId id="2147483876" r:id="rId3"/>
    <p:sldMasterId id="2147483882" r:id="rId4"/>
  </p:sldMasterIdLst>
  <p:notesMasterIdLst>
    <p:notesMasterId r:id="rId16"/>
  </p:notesMasterIdLst>
  <p:handoutMasterIdLst>
    <p:handoutMasterId r:id="rId17"/>
  </p:handoutMasterIdLst>
  <p:sldIdLst>
    <p:sldId id="1420" r:id="rId5"/>
    <p:sldId id="1425" r:id="rId6"/>
    <p:sldId id="1415" r:id="rId7"/>
    <p:sldId id="1460" r:id="rId8"/>
    <p:sldId id="1461" r:id="rId9"/>
    <p:sldId id="1462" r:id="rId10"/>
    <p:sldId id="1463" r:id="rId11"/>
    <p:sldId id="1464" r:id="rId12"/>
    <p:sldId id="1465" r:id="rId13"/>
    <p:sldId id="1466" r:id="rId14"/>
    <p:sldId id="1459" r:id="rId15"/>
  </p:sldIdLst>
  <p:sldSz cx="9144000" cy="6858000" type="screen4x3"/>
  <p:notesSz cx="9945688" cy="6858000"/>
  <p:custDataLst>
    <p:tags r:id="rId18"/>
  </p:custDataLst>
  <p:defaultTextStyle>
    <a:defPPr>
      <a:defRPr lang="en-US"/>
    </a:defPPr>
    <a:lvl1pPr algn="ctr" rtl="0" fontAlgn="base">
      <a:lnSpc>
        <a:spcPct val="95000"/>
      </a:lnSpc>
      <a:spcBef>
        <a:spcPct val="0"/>
      </a:spcBef>
      <a:spcAft>
        <a:spcPct val="0"/>
      </a:spcAft>
      <a:buClr>
        <a:schemeClr val="bg1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lnSpc>
        <a:spcPct val="95000"/>
      </a:lnSpc>
      <a:spcBef>
        <a:spcPct val="0"/>
      </a:spcBef>
      <a:spcAft>
        <a:spcPct val="0"/>
      </a:spcAft>
      <a:buClr>
        <a:schemeClr val="bg1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lnSpc>
        <a:spcPct val="95000"/>
      </a:lnSpc>
      <a:spcBef>
        <a:spcPct val="0"/>
      </a:spcBef>
      <a:spcAft>
        <a:spcPct val="0"/>
      </a:spcAft>
      <a:buClr>
        <a:schemeClr val="bg1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lnSpc>
        <a:spcPct val="95000"/>
      </a:lnSpc>
      <a:spcBef>
        <a:spcPct val="0"/>
      </a:spcBef>
      <a:spcAft>
        <a:spcPct val="0"/>
      </a:spcAft>
      <a:buClr>
        <a:schemeClr val="bg1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lnSpc>
        <a:spcPct val="95000"/>
      </a:lnSpc>
      <a:spcBef>
        <a:spcPct val="0"/>
      </a:spcBef>
      <a:spcAft>
        <a:spcPct val="0"/>
      </a:spcAft>
      <a:buClr>
        <a:schemeClr val="bg1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313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7572"/>
    <a:srgbClr val="AA002E"/>
    <a:srgbClr val="68757E"/>
    <a:srgbClr val="98A3AA"/>
    <a:srgbClr val="AAA19A"/>
    <a:srgbClr val="015293"/>
    <a:srgbClr val="5693C9"/>
    <a:srgbClr val="F49C3E"/>
    <a:srgbClr val="E2003D"/>
    <a:srgbClr val="B2C2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5BE263C-DBD7-4A20-BB59-AAB30ACAA65A}" styleName="Mittlere Formatvorlage 3 - 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ittlere Formatvorlage 3 - Akz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8" autoAdjust="0"/>
    <p:restoredTop sz="98049" autoAdjust="0"/>
  </p:normalViewPr>
  <p:slideViewPr>
    <p:cSldViewPr snapToGrid="0" snapToObjects="1">
      <p:cViewPr varScale="1">
        <p:scale>
          <a:sx n="106" d="100"/>
          <a:sy n="106" d="100"/>
        </p:scale>
        <p:origin x="1746" y="11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napToObjects="1">
      <p:cViewPr varScale="1">
        <p:scale>
          <a:sx n="130" d="100"/>
          <a:sy n="130" d="100"/>
        </p:scale>
        <p:origin x="-1548" y="-90"/>
      </p:cViewPr>
      <p:guideLst>
        <p:guide orient="horz" pos="2160"/>
        <p:guide pos="31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-1588" y="0"/>
            <a:ext cx="4310063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3409" rIns="0" bIns="43409" numCol="1" anchor="b" anchorCtr="0" compatLnSpc="1">
            <a:prstTxWarp prst="textNoShape">
              <a:avLst/>
            </a:prstTxWarp>
          </a:bodyPr>
          <a:lstStyle>
            <a:lvl1pPr algn="l" defTabSz="950084" eaLnBrk="0" hangingPunct="0">
              <a:lnSpc>
                <a:spcPct val="100000"/>
              </a:lnSpc>
              <a:buClrTx/>
              <a:defRPr sz="1300"/>
            </a:lvl1pPr>
          </a:lstStyle>
          <a:p>
            <a:pPr>
              <a:defRPr/>
            </a:pPr>
            <a:endParaRPr lang="de-CH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99113" y="0"/>
            <a:ext cx="4303712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3409" rIns="0" bIns="43409" numCol="1" anchor="b" anchorCtr="0" compatLnSpc="1">
            <a:prstTxWarp prst="textNoShape">
              <a:avLst/>
            </a:prstTxWarp>
          </a:bodyPr>
          <a:lstStyle>
            <a:lvl1pPr algn="r" defTabSz="950084" eaLnBrk="0" hangingPunct="0">
              <a:lnSpc>
                <a:spcPct val="100000"/>
              </a:lnSpc>
              <a:buClrTx/>
              <a:defRPr sz="1300"/>
            </a:lvl1pPr>
          </a:lstStyle>
          <a:p>
            <a:pPr>
              <a:defRPr/>
            </a:pPr>
            <a:endParaRPr lang="de-CH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-1588" y="6543675"/>
            <a:ext cx="4310063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3409" rIns="0" bIns="43409" numCol="1" anchor="b" anchorCtr="0" compatLnSpc="1">
            <a:prstTxWarp prst="textNoShape">
              <a:avLst/>
            </a:prstTxWarp>
          </a:bodyPr>
          <a:lstStyle>
            <a:lvl1pPr algn="l" defTabSz="950084" eaLnBrk="0" hangingPunct="0">
              <a:lnSpc>
                <a:spcPct val="100000"/>
              </a:lnSpc>
              <a:buClrTx/>
              <a:defRPr sz="1300"/>
            </a:lvl1pPr>
          </a:lstStyle>
          <a:p>
            <a:pPr>
              <a:defRPr/>
            </a:pPr>
            <a:endParaRPr lang="de-CH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99113" y="6543675"/>
            <a:ext cx="4303712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3409" rIns="0" bIns="43409" numCol="1" anchor="b" anchorCtr="0" compatLnSpc="1">
            <a:prstTxWarp prst="textNoShape">
              <a:avLst/>
            </a:prstTxWarp>
          </a:bodyPr>
          <a:lstStyle>
            <a:lvl1pPr algn="r" defTabSz="950084" eaLnBrk="0" hangingPunct="0">
              <a:lnSpc>
                <a:spcPct val="100000"/>
              </a:lnSpc>
              <a:buClrTx/>
              <a:defRPr sz="1300"/>
            </a:lvl1pPr>
          </a:lstStyle>
          <a:p>
            <a:pPr>
              <a:defRPr/>
            </a:pPr>
            <a:fld id="{21D1D9DF-872E-4726-876A-C22AB2B353C3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9187719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156097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430588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995363" y="3300413"/>
            <a:ext cx="7956550" cy="2700337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18219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stieg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lientLogoHolder" descr="&lt;tags&gt;&lt;tag n=&quot;Visible&quot; v=&quot;False&quot; /&gt;&lt;/tags&gt;" hidden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0638" y="273050"/>
            <a:ext cx="10477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lientText" descr="Text Box: Client logo" hidden="1"/>
          <p:cNvSpPr>
            <a:spLocks noChangeArrowheads="1"/>
          </p:cNvSpPr>
          <p:nvPr/>
        </p:nvSpPr>
        <p:spPr bwMode="auto">
          <a:xfrm>
            <a:off x="7696200" y="200025"/>
            <a:ext cx="990600" cy="330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r" eaLnBrk="0" hangingPunct="0">
              <a:buClrTx/>
              <a:defRPr/>
            </a:pPr>
            <a:r>
              <a:rPr lang="ja-JP" altLang="en-GB" sz="1400"/>
              <a:t> </a:t>
            </a:r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408" y="273050"/>
            <a:ext cx="3230885" cy="16733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Text_Unt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847724"/>
            <a:ext cx="8229600" cy="428625"/>
          </a:xfrm>
          <a:prstGeom prst="rect">
            <a:avLst/>
          </a:prstGeom>
        </p:spPr>
        <p:txBody>
          <a:bodyPr anchor="t" anchorCtr="0"/>
          <a:lstStyle/>
          <a:p>
            <a:r>
              <a:rPr lang="de-CH"/>
              <a:t>Das ist ein Titel – Aktuelles Thema der Folie</a:t>
            </a:r>
            <a:br>
              <a:rPr lang="de-CH"/>
            </a:br>
            <a:endParaRPr lang="de-CH" sz="2000" b="0">
              <a:solidFill>
                <a:schemeClr val="bg2"/>
              </a:solidFill>
            </a:endParaRPr>
          </a:p>
        </p:txBody>
      </p:sp>
      <p:sp>
        <p:nvSpPr>
          <p:cNvPr id="6" name="Inhaltsplatzhalter 16"/>
          <p:cNvSpPr>
            <a:spLocks noGrp="1"/>
          </p:cNvSpPr>
          <p:nvPr>
            <p:ph sz="quarter" idx="10" hasCustomPrompt="1"/>
          </p:nvPr>
        </p:nvSpPr>
        <p:spPr>
          <a:xfrm>
            <a:off x="457200" y="1276350"/>
            <a:ext cx="8229600" cy="428625"/>
          </a:xfrm>
          <a:prstGeom prst="rect">
            <a:avLst/>
          </a:prstGeom>
        </p:spPr>
        <p:txBody>
          <a:bodyPr/>
          <a:lstStyle>
            <a:lvl1pPr>
              <a:defRPr sz="2200" baseline="0"/>
            </a:lvl1pPr>
          </a:lstStyle>
          <a:p>
            <a:pPr lvl="0"/>
            <a:r>
              <a:rPr lang="de-CH"/>
              <a:t>Das ist ein Untertitel – Beschreibung des Inhalts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457200" y="1903575"/>
            <a:ext cx="8212138" cy="4563900"/>
          </a:xfrm>
          <a:prstGeom prst="rect">
            <a:avLst/>
          </a:prstGeom>
        </p:spPr>
        <p:txBody>
          <a:bodyPr/>
          <a:lstStyle>
            <a:lvl1pPr marL="0" marR="0" indent="0" algn="l" defTabSz="7286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de-CH" sz="20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1pPr>
            <a:lvl2pPr marL="266700" indent="-266700">
              <a:buClr>
                <a:srgbClr val="993300"/>
              </a:buClr>
              <a:buSzPct val="120000"/>
              <a:buFont typeface="Arial" pitchFamily="34" charset="0"/>
              <a:buChar char="•"/>
              <a:defRPr sz="2000"/>
            </a:lvl2pPr>
            <a:lvl3pPr marL="447675" indent="-266700">
              <a:buClr>
                <a:srgbClr val="5693C9"/>
              </a:buClr>
              <a:buSzPct val="120000"/>
              <a:buFont typeface="Arial" pitchFamily="34" charset="0"/>
              <a:buChar char="•"/>
              <a:defRPr sz="2000"/>
            </a:lvl3pPr>
            <a:lvl4pPr marL="625475" indent="-263525">
              <a:buClr>
                <a:schemeClr val="accent6">
                  <a:lumMod val="75000"/>
                </a:schemeClr>
              </a:buClr>
              <a:buSzPct val="120000"/>
              <a:buFont typeface="Arial" pitchFamily="34" charset="0"/>
              <a:buChar char="•"/>
              <a:defRPr sz="2000"/>
            </a:lvl4pPr>
            <a:lvl5pPr marL="809625" indent="-266700">
              <a:buClr>
                <a:schemeClr val="tx1">
                  <a:lumMod val="50000"/>
                  <a:lumOff val="50000"/>
                </a:schemeClr>
              </a:buClr>
              <a:buSzPct val="120000"/>
              <a:buFont typeface="Arial" pitchFamily="34" charset="0"/>
              <a:buChar char="•"/>
              <a:defRPr sz="2000"/>
            </a:lvl5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F0EAD93-FB2D-447B-AD7A-4C288361019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e-CH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847724"/>
            <a:ext cx="8229600" cy="428625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de-CH"/>
              <a:t>Das ist ein Titel – Tabelle</a:t>
            </a:r>
            <a:br>
              <a:rPr lang="de-CH"/>
            </a:br>
            <a:endParaRPr lang="de-CH" sz="2000" b="0">
              <a:solidFill>
                <a:schemeClr val="bg2"/>
              </a:solidFill>
            </a:endParaRPr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12138" cy="4838700"/>
          </a:xfrm>
          <a:prstGeom prst="rect">
            <a:avLst/>
          </a:prstGeom>
        </p:spPr>
        <p:txBody>
          <a:bodyPr/>
          <a:lstStyle>
            <a:lvl1pPr marL="0" marR="0" indent="0" algn="l" defTabSz="728663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de-CH" sz="1800" b="0" i="0" u="none" strike="noStrike"/>
            </a:lvl1pPr>
            <a:lvl2pPr marL="266700" indent="-266700">
              <a:buClr>
                <a:srgbClr val="993300"/>
              </a:buClr>
              <a:buSzPct val="120000"/>
              <a:buFont typeface="Arial" pitchFamily="34" charset="0"/>
              <a:buChar char="•"/>
              <a:defRPr sz="2000"/>
            </a:lvl2pPr>
            <a:lvl3pPr marL="447675" indent="-266700">
              <a:buClr>
                <a:srgbClr val="5693C9"/>
              </a:buClr>
              <a:buSzPct val="120000"/>
              <a:buFont typeface="Arial" pitchFamily="34" charset="0"/>
              <a:buChar char="•"/>
              <a:defRPr sz="2000"/>
            </a:lvl3pPr>
            <a:lvl4pPr marL="625475" indent="-263525">
              <a:buClr>
                <a:schemeClr val="accent6">
                  <a:lumMod val="75000"/>
                </a:schemeClr>
              </a:buClr>
              <a:buSzPct val="120000"/>
              <a:buFont typeface="Arial" pitchFamily="34" charset="0"/>
              <a:buChar char="•"/>
              <a:defRPr sz="2000"/>
            </a:lvl4pPr>
            <a:lvl5pPr marL="809625" indent="-266700">
              <a:buClr>
                <a:schemeClr val="tx1">
                  <a:lumMod val="50000"/>
                  <a:lumOff val="50000"/>
                </a:schemeClr>
              </a:buClr>
              <a:buSzPct val="120000"/>
              <a:buFont typeface="Arial" pitchFamily="34" charset="0"/>
              <a:buChar char="•"/>
              <a:defRPr sz="2000"/>
            </a:lvl5pPr>
          </a:lstStyle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0EAD93-FB2D-447B-AD7A-4C288361019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_Liste_Zah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847724"/>
            <a:ext cx="8229600" cy="428625"/>
          </a:xfrm>
          <a:prstGeom prst="rect">
            <a:avLst/>
          </a:prstGeom>
        </p:spPr>
        <p:txBody>
          <a:bodyPr anchor="t" anchorCtr="0"/>
          <a:lstStyle/>
          <a:p>
            <a:r>
              <a:rPr lang="de-CH" dirty="0"/>
              <a:t>Das ist ein Titel – Aktuelles Thema der Folie</a:t>
            </a:r>
            <a:br>
              <a:rPr lang="de-CH" dirty="0"/>
            </a:br>
            <a:endParaRPr lang="de-CH" sz="2000" b="0" dirty="0">
              <a:solidFill>
                <a:schemeClr val="bg2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EAD93-FB2D-447B-AD7A-4C288361019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8" name="Textplatzhalter 3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57200" y="1602000"/>
            <a:ext cx="8229600" cy="451485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480"/>
              </a:spcAft>
              <a:buClr>
                <a:schemeClr val="accent1"/>
              </a:buClr>
              <a:buNone/>
              <a:defRPr sz="2000"/>
            </a:lvl1pPr>
            <a:lvl3pPr>
              <a:spcBef>
                <a:spcPts val="0"/>
              </a:spcBef>
              <a:defRPr sz="2000"/>
            </a:lvl3pPr>
          </a:lstStyle>
          <a:p>
            <a:pPr marL="361950" indent="-361950">
              <a:buSzPct val="100000"/>
              <a:buFont typeface="+mj-lt"/>
              <a:buAutoNum type="arabicPeriod"/>
            </a:pPr>
            <a:r>
              <a:rPr lang="de-CH" dirty="0"/>
              <a:t>Begrüssung</a:t>
            </a:r>
          </a:p>
          <a:p>
            <a:pPr marL="361950" indent="-361950">
              <a:buSzPct val="100000"/>
              <a:buFont typeface="+mj-lt"/>
              <a:buAutoNum type="arabicPeriod"/>
            </a:pPr>
            <a:r>
              <a:rPr lang="de-CH" dirty="0"/>
              <a:t>Wahl der Stimmenzählenden und des/r Protokollführer/in</a:t>
            </a:r>
          </a:p>
          <a:p>
            <a:pPr marL="361950" indent="-361950">
              <a:buSzPct val="100000"/>
              <a:buFont typeface="+mj-lt"/>
              <a:buAutoNum type="arabicPeriod"/>
            </a:pPr>
            <a:r>
              <a:rPr lang="de-CH" dirty="0"/>
              <a:t>Protokoll der Delegiertenversammlung vom 26. März 2012</a:t>
            </a:r>
          </a:p>
          <a:p>
            <a:pPr marL="361950" indent="-361950">
              <a:buSzPct val="100000"/>
              <a:buFont typeface="+mj-lt"/>
              <a:buAutoNum type="arabicPeriod"/>
            </a:pPr>
            <a:r>
              <a:rPr lang="de-CH" dirty="0"/>
              <a:t>Jahresbericht 2011</a:t>
            </a:r>
          </a:p>
        </p:txBody>
      </p:sp>
    </p:spTree>
    <p:extLst>
      <p:ext uri="{BB962C8B-B14F-4D97-AF65-F5344CB8AC3E}">
        <p14:creationId xmlns:p14="http://schemas.microsoft.com/office/powerpoint/2010/main" val="2564385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Liste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847724"/>
            <a:ext cx="8229600" cy="428625"/>
          </a:xfrm>
          <a:prstGeom prst="rect">
            <a:avLst/>
          </a:prstGeo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 dirty="0"/>
              <a:t>Das ist ein Titel – Aktuelles Thema der Folie</a:t>
            </a:r>
            <a:br>
              <a:rPr lang="de-CH" dirty="0"/>
            </a:br>
            <a:endParaRPr lang="de-CH" sz="2000" b="0" dirty="0">
              <a:solidFill>
                <a:schemeClr val="bg2"/>
              </a:solidFill>
            </a:endParaRPr>
          </a:p>
        </p:txBody>
      </p:sp>
      <p:sp>
        <p:nvSpPr>
          <p:cNvPr id="4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1602000"/>
            <a:ext cx="8229600" cy="4514851"/>
          </a:xfrm>
          <a:prstGeom prst="rect">
            <a:avLst/>
          </a:prstGeom>
        </p:spPr>
        <p:txBody>
          <a:bodyPr/>
          <a:lstStyle>
            <a:lvl1pPr marL="266700" indent="-266700">
              <a:lnSpc>
                <a:spcPct val="100000"/>
              </a:lnSpc>
              <a:spcBef>
                <a:spcPts val="480"/>
              </a:spcBef>
              <a:buClr>
                <a:schemeClr val="bg1">
                  <a:lumMod val="85000"/>
                </a:schemeClr>
              </a:buClr>
              <a:buSzPct val="100000"/>
              <a:buFont typeface="Wingdings" pitchFamily="2" charset="2"/>
              <a:buChar char="§"/>
              <a:defRPr sz="2000" baseline="0">
                <a:solidFill>
                  <a:schemeClr val="bg1"/>
                </a:solidFill>
              </a:defRPr>
            </a:lvl1pPr>
            <a:lvl2pPr marL="542925" indent="-276225">
              <a:buClr>
                <a:schemeClr val="bg1">
                  <a:lumMod val="85000"/>
                </a:schemeClr>
              </a:buClr>
              <a:buSzPct val="100000"/>
              <a:buFont typeface="Wingdings" pitchFamily="2" charset="2"/>
              <a:buChar char="§"/>
              <a:tabLst/>
              <a:defRPr sz="2000">
                <a:solidFill>
                  <a:schemeClr val="bg1"/>
                </a:solidFill>
              </a:defRPr>
            </a:lvl2pPr>
            <a:lvl3pPr marL="809625" indent="-266700">
              <a:buClr>
                <a:schemeClr val="bg1">
                  <a:lumMod val="85000"/>
                </a:schemeClr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1"/>
                </a:solidFill>
              </a:defRPr>
            </a:lvl3pPr>
            <a:lvl4pPr marL="1076325" indent="-266700">
              <a:buClr>
                <a:schemeClr val="bg1">
                  <a:lumMod val="85000"/>
                </a:schemeClr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1"/>
                </a:solidFill>
              </a:defRPr>
            </a:lvl4pPr>
            <a:lvl5pPr marL="1343025" indent="-257175">
              <a:buClr>
                <a:schemeClr val="bg1">
                  <a:lumMod val="85000"/>
                </a:schemeClr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Erste Ebene</a:t>
            </a:r>
          </a:p>
          <a:p>
            <a:pPr lvl="0"/>
            <a:r>
              <a:rPr lang="de-DE" dirty="0"/>
              <a:t>Beispiel</a:t>
            </a:r>
          </a:p>
          <a:p>
            <a:pPr lvl="0"/>
            <a:r>
              <a:rPr lang="de-DE" dirty="0"/>
              <a:t>Beispiel</a:t>
            </a:r>
          </a:p>
          <a:p>
            <a:pPr lvl="0"/>
            <a:r>
              <a:rPr lang="de-DE" dirty="0"/>
              <a:t>Beispiel</a:t>
            </a:r>
          </a:p>
          <a:p>
            <a:pPr lvl="1"/>
            <a:r>
              <a:rPr lang="de-DE" dirty="0"/>
              <a:t>Zweite Ebene</a:t>
            </a:r>
          </a:p>
          <a:p>
            <a:pPr lvl="1"/>
            <a:r>
              <a:rPr lang="de-DE" dirty="0"/>
              <a:t>Beispiel</a:t>
            </a:r>
          </a:p>
          <a:p>
            <a:pPr lvl="2"/>
            <a:r>
              <a:rPr lang="de-DE" dirty="0"/>
              <a:t>Dritte Ebene</a:t>
            </a:r>
          </a:p>
          <a:p>
            <a:pPr lvl="2"/>
            <a:r>
              <a:rPr lang="de-DE" dirty="0"/>
              <a:t>Beispiel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Beispiel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EAD93-FB2D-447B-AD7A-4C288361019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CH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Liste_Untertitel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847724"/>
            <a:ext cx="8229600" cy="428625"/>
          </a:xfrm>
          <a:prstGeom prst="rect">
            <a:avLst/>
          </a:prstGeo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Das ist ein Titel – Aktuelles Thema der Folie</a:t>
            </a:r>
            <a:br>
              <a:rPr lang="de-CH"/>
            </a:br>
            <a:endParaRPr lang="de-CH" sz="2000" b="0">
              <a:solidFill>
                <a:schemeClr val="bg2"/>
              </a:solidFill>
            </a:endParaRPr>
          </a:p>
        </p:txBody>
      </p:sp>
      <p:sp>
        <p:nvSpPr>
          <p:cNvPr id="7" name="Inhaltsplatzhalter 16"/>
          <p:cNvSpPr>
            <a:spLocks noGrp="1"/>
          </p:cNvSpPr>
          <p:nvPr>
            <p:ph sz="quarter" idx="10" hasCustomPrompt="1"/>
          </p:nvPr>
        </p:nvSpPr>
        <p:spPr>
          <a:xfrm>
            <a:off x="457200" y="1276350"/>
            <a:ext cx="8229600" cy="428625"/>
          </a:xfrm>
          <a:prstGeom prst="rect">
            <a:avLst/>
          </a:prstGeom>
        </p:spPr>
        <p:txBody>
          <a:bodyPr/>
          <a:lstStyle>
            <a:lvl1pPr>
              <a:defRPr sz="2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CH"/>
              <a:t>Das ist ein Untertitel – Beschreibung des Inhalts</a:t>
            </a:r>
          </a:p>
        </p:txBody>
      </p:sp>
      <p:sp>
        <p:nvSpPr>
          <p:cNvPr id="8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1962149"/>
            <a:ext cx="8229600" cy="4514851"/>
          </a:xfrm>
          <a:prstGeom prst="rect">
            <a:avLst/>
          </a:prstGeom>
        </p:spPr>
        <p:txBody>
          <a:bodyPr/>
          <a:lstStyle>
            <a:lvl1pPr marL="266700" indent="-266700">
              <a:lnSpc>
                <a:spcPct val="100000"/>
              </a:lnSpc>
              <a:spcBef>
                <a:spcPts val="480"/>
              </a:spcBef>
              <a:buClr>
                <a:schemeClr val="bg1">
                  <a:lumMod val="85000"/>
                </a:schemeClr>
              </a:buClr>
              <a:buSzPct val="100000"/>
              <a:buFont typeface="Wingdings" pitchFamily="2" charset="2"/>
              <a:buChar char="§"/>
              <a:defRPr sz="2000" baseline="0">
                <a:solidFill>
                  <a:schemeClr val="bg1"/>
                </a:solidFill>
              </a:defRPr>
            </a:lvl1pPr>
            <a:lvl2pPr marL="542925" indent="-276225">
              <a:buClr>
                <a:schemeClr val="bg1">
                  <a:lumMod val="85000"/>
                </a:schemeClr>
              </a:buClr>
              <a:buSzPct val="100000"/>
              <a:buFont typeface="Wingdings" pitchFamily="2" charset="2"/>
              <a:buChar char="§"/>
              <a:tabLst/>
              <a:defRPr sz="2000">
                <a:solidFill>
                  <a:schemeClr val="bg1"/>
                </a:solidFill>
              </a:defRPr>
            </a:lvl2pPr>
            <a:lvl3pPr marL="809625" indent="-266700">
              <a:buClr>
                <a:schemeClr val="bg1">
                  <a:lumMod val="85000"/>
                </a:schemeClr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1"/>
                </a:solidFill>
              </a:defRPr>
            </a:lvl3pPr>
            <a:lvl4pPr marL="1076325" indent="-266700">
              <a:buClr>
                <a:schemeClr val="bg1">
                  <a:lumMod val="85000"/>
                </a:schemeClr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1"/>
                </a:solidFill>
              </a:defRPr>
            </a:lvl4pPr>
            <a:lvl5pPr marL="1343025" indent="-257175">
              <a:buClr>
                <a:schemeClr val="bg1">
                  <a:lumMod val="85000"/>
                </a:schemeClr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Erste Ebene</a:t>
            </a:r>
          </a:p>
          <a:p>
            <a:pPr lvl="0"/>
            <a:r>
              <a:rPr lang="de-DE" dirty="0"/>
              <a:t>Beispiel</a:t>
            </a:r>
          </a:p>
          <a:p>
            <a:pPr lvl="0"/>
            <a:r>
              <a:rPr lang="de-DE" dirty="0"/>
              <a:t>Beispiel</a:t>
            </a:r>
          </a:p>
          <a:p>
            <a:pPr lvl="0"/>
            <a:r>
              <a:rPr lang="de-DE" dirty="0"/>
              <a:t>Beispiel</a:t>
            </a:r>
          </a:p>
          <a:p>
            <a:pPr lvl="1"/>
            <a:r>
              <a:rPr lang="de-DE" dirty="0"/>
              <a:t>Zweite Ebene</a:t>
            </a:r>
          </a:p>
          <a:p>
            <a:pPr lvl="1"/>
            <a:r>
              <a:rPr lang="de-DE" dirty="0"/>
              <a:t>Beispiel</a:t>
            </a:r>
          </a:p>
          <a:p>
            <a:pPr lvl="2"/>
            <a:r>
              <a:rPr lang="de-DE" dirty="0"/>
              <a:t>Dritte Ebene</a:t>
            </a:r>
          </a:p>
          <a:p>
            <a:pPr lvl="2"/>
            <a:r>
              <a:rPr lang="de-DE" dirty="0"/>
              <a:t>Beispiel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Beispiel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EAD93-FB2D-447B-AD7A-4C288361019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CH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Text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12138" cy="4838700"/>
          </a:xfrm>
          <a:prstGeom prst="rect">
            <a:avLst/>
          </a:prstGeom>
        </p:spPr>
        <p:txBody>
          <a:bodyPr/>
          <a:lstStyle>
            <a:lvl1pPr marL="0" marR="0" indent="0" algn="l" defTabSz="7286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de-CH" sz="20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defRPr>
            </a:lvl1pPr>
            <a:lvl2pPr marL="266700" indent="-266700">
              <a:buClr>
                <a:srgbClr val="993300"/>
              </a:buClr>
              <a:buSzPct val="120000"/>
              <a:buFont typeface="Arial" pitchFamily="34" charset="0"/>
              <a:buChar char="•"/>
              <a:defRPr sz="2000"/>
            </a:lvl2pPr>
            <a:lvl3pPr marL="447675" indent="-266700">
              <a:buClr>
                <a:srgbClr val="5693C9"/>
              </a:buClr>
              <a:buSzPct val="120000"/>
              <a:buFont typeface="Arial" pitchFamily="34" charset="0"/>
              <a:buChar char="•"/>
              <a:defRPr sz="2000"/>
            </a:lvl3pPr>
            <a:lvl4pPr marL="625475" indent="-263525">
              <a:buClr>
                <a:schemeClr val="accent6">
                  <a:lumMod val="75000"/>
                </a:schemeClr>
              </a:buClr>
              <a:buSzPct val="120000"/>
              <a:buFont typeface="Arial" pitchFamily="34" charset="0"/>
              <a:buChar char="•"/>
              <a:defRPr sz="2000"/>
            </a:lvl4pPr>
            <a:lvl5pPr marL="809625" indent="-266700">
              <a:buClr>
                <a:schemeClr val="tx1">
                  <a:lumMod val="50000"/>
                  <a:lumOff val="50000"/>
                </a:schemeClr>
              </a:buClr>
              <a:buSzPct val="120000"/>
              <a:buFont typeface="Arial" pitchFamily="34" charset="0"/>
              <a:buChar char="•"/>
              <a:defRPr sz="2000"/>
            </a:lvl5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Titel 1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847724"/>
            <a:ext cx="8229600" cy="428625"/>
          </a:xfrm>
          <a:prstGeom prst="rect">
            <a:avLst/>
          </a:prstGeo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Das ist ein Titel – Aktuelles Thema der Folie</a:t>
            </a:r>
            <a:br>
              <a:rPr lang="de-CH"/>
            </a:br>
            <a:endParaRPr lang="de-CH" sz="2000" b="0">
              <a:solidFill>
                <a:schemeClr val="bg2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0EAD93-FB2D-447B-AD7A-4C288361019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Text_Untertitel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847724"/>
            <a:ext cx="8229600" cy="428625"/>
          </a:xfrm>
          <a:prstGeom prst="rect">
            <a:avLst/>
          </a:prstGeo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Das ist ein Titel – Aktuelles Thema der Folie</a:t>
            </a:r>
            <a:br>
              <a:rPr lang="de-CH"/>
            </a:br>
            <a:endParaRPr lang="de-CH" sz="2000" b="0">
              <a:solidFill>
                <a:schemeClr val="bg2"/>
              </a:solidFill>
            </a:endParaRPr>
          </a:p>
        </p:txBody>
      </p:sp>
      <p:sp>
        <p:nvSpPr>
          <p:cNvPr id="6" name="Inhaltsplatzhalter 16"/>
          <p:cNvSpPr>
            <a:spLocks noGrp="1"/>
          </p:cNvSpPr>
          <p:nvPr>
            <p:ph sz="quarter" idx="10" hasCustomPrompt="1"/>
          </p:nvPr>
        </p:nvSpPr>
        <p:spPr>
          <a:xfrm>
            <a:off x="457200" y="1276350"/>
            <a:ext cx="8229600" cy="428625"/>
          </a:xfrm>
          <a:prstGeom prst="rect">
            <a:avLst/>
          </a:prstGeom>
        </p:spPr>
        <p:txBody>
          <a:bodyPr/>
          <a:lstStyle>
            <a:lvl1pPr>
              <a:defRPr sz="2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CH"/>
              <a:t>Das ist ein Untertitel – Beschreibung des Inhalts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457200" y="1903575"/>
            <a:ext cx="8212138" cy="4563900"/>
          </a:xfrm>
          <a:prstGeom prst="rect">
            <a:avLst/>
          </a:prstGeom>
        </p:spPr>
        <p:txBody>
          <a:bodyPr/>
          <a:lstStyle>
            <a:lvl1pPr marL="0" marR="0" indent="0" algn="l" defTabSz="7286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de-CH" sz="20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defRPr>
            </a:lvl1pPr>
            <a:lvl2pPr marL="266700" indent="-266700">
              <a:buClr>
                <a:srgbClr val="993300"/>
              </a:buClr>
              <a:buSzPct val="120000"/>
              <a:buFont typeface="Arial" pitchFamily="34" charset="0"/>
              <a:buChar char="•"/>
              <a:defRPr sz="2000"/>
            </a:lvl2pPr>
            <a:lvl3pPr marL="447675" indent="-266700">
              <a:buClr>
                <a:srgbClr val="5693C9"/>
              </a:buClr>
              <a:buSzPct val="120000"/>
              <a:buFont typeface="Arial" pitchFamily="34" charset="0"/>
              <a:buChar char="•"/>
              <a:defRPr sz="2000"/>
            </a:lvl3pPr>
            <a:lvl4pPr marL="625475" indent="-263525">
              <a:buClr>
                <a:schemeClr val="accent6">
                  <a:lumMod val="75000"/>
                </a:schemeClr>
              </a:buClr>
              <a:buSzPct val="120000"/>
              <a:buFont typeface="Arial" pitchFamily="34" charset="0"/>
              <a:buChar char="•"/>
              <a:defRPr sz="2000"/>
            </a:lvl4pPr>
            <a:lvl5pPr marL="809625" indent="-266700">
              <a:buClr>
                <a:schemeClr val="tx1">
                  <a:lumMod val="50000"/>
                  <a:lumOff val="50000"/>
                </a:schemeClr>
              </a:buClr>
              <a:buSzPct val="120000"/>
              <a:buFont typeface="Arial" pitchFamily="34" charset="0"/>
              <a:buChar char="•"/>
              <a:defRPr sz="2000"/>
            </a:lvl5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F0EAD93-FB2D-447B-AD7A-4C288361019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e-CH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847724"/>
            <a:ext cx="8229600" cy="428625"/>
          </a:xfrm>
          <a:prstGeom prst="rect">
            <a:avLst/>
          </a:prstGeo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Das ist ein Titel – Tabelle</a:t>
            </a:r>
            <a:br>
              <a:rPr lang="de-CH"/>
            </a:br>
            <a:endParaRPr lang="de-CH" sz="2000" b="0">
              <a:solidFill>
                <a:schemeClr val="bg2"/>
              </a:solidFill>
            </a:endParaRPr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12138" cy="4838700"/>
          </a:xfrm>
          <a:prstGeom prst="rect">
            <a:avLst/>
          </a:prstGeom>
        </p:spPr>
        <p:txBody>
          <a:bodyPr/>
          <a:lstStyle>
            <a:lvl1pPr marL="0" marR="0" indent="0" algn="l" defTabSz="728663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de-CH" sz="1800" b="0" i="0" u="none" strike="noStrike"/>
            </a:lvl1pPr>
            <a:lvl2pPr marL="266700" indent="-266700">
              <a:buClr>
                <a:srgbClr val="993300"/>
              </a:buClr>
              <a:buSzPct val="120000"/>
              <a:buFont typeface="Arial" pitchFamily="34" charset="0"/>
              <a:buChar char="•"/>
              <a:defRPr sz="2000"/>
            </a:lvl2pPr>
            <a:lvl3pPr marL="447675" indent="-266700">
              <a:buClr>
                <a:srgbClr val="5693C9"/>
              </a:buClr>
              <a:buSzPct val="120000"/>
              <a:buFont typeface="Arial" pitchFamily="34" charset="0"/>
              <a:buChar char="•"/>
              <a:defRPr sz="2000"/>
            </a:lvl3pPr>
            <a:lvl4pPr marL="625475" indent="-263525">
              <a:buClr>
                <a:schemeClr val="accent6">
                  <a:lumMod val="75000"/>
                </a:schemeClr>
              </a:buClr>
              <a:buSzPct val="120000"/>
              <a:buFont typeface="Arial" pitchFamily="34" charset="0"/>
              <a:buChar char="•"/>
              <a:defRPr sz="2000"/>
            </a:lvl4pPr>
            <a:lvl5pPr marL="809625" indent="-266700">
              <a:buClr>
                <a:schemeClr val="tx1">
                  <a:lumMod val="50000"/>
                  <a:lumOff val="50000"/>
                </a:schemeClr>
              </a:buClr>
              <a:buSzPct val="120000"/>
              <a:buFont typeface="Arial" pitchFamily="34" charset="0"/>
              <a:buChar char="•"/>
              <a:defRPr sz="2000"/>
            </a:lvl5pPr>
          </a:lstStyle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0EAD93-FB2D-447B-AD7A-4C288361019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Lis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847724"/>
            <a:ext cx="8229600" cy="428625"/>
          </a:xfrm>
          <a:prstGeom prst="rect">
            <a:avLst/>
          </a:prstGeom>
        </p:spPr>
        <p:txBody>
          <a:bodyPr anchor="t" anchorCtr="0"/>
          <a:lstStyle/>
          <a:p>
            <a:r>
              <a:rPr lang="de-CH" dirty="0"/>
              <a:t>Das ist ein Titel – Aktuelles Thema der Folie</a:t>
            </a:r>
            <a:br>
              <a:rPr lang="de-CH" dirty="0"/>
            </a:br>
            <a:endParaRPr lang="de-CH" sz="2000" b="0" dirty="0">
              <a:solidFill>
                <a:schemeClr val="bg2"/>
              </a:solidFill>
            </a:endParaRPr>
          </a:p>
        </p:txBody>
      </p:sp>
      <p:sp>
        <p:nvSpPr>
          <p:cNvPr id="4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1602000"/>
            <a:ext cx="8229600" cy="4514851"/>
          </a:xfrm>
          <a:prstGeom prst="rect">
            <a:avLst/>
          </a:prstGeom>
        </p:spPr>
        <p:txBody>
          <a:bodyPr/>
          <a:lstStyle>
            <a:lvl1pPr marL="266700" indent="-266700">
              <a:lnSpc>
                <a:spcPct val="100000"/>
              </a:lnSpc>
              <a:spcBef>
                <a:spcPts val="48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 sz="2000" baseline="0"/>
            </a:lvl1pPr>
            <a:lvl2pPr marL="542925" indent="-276225">
              <a:buClr>
                <a:schemeClr val="accent4"/>
              </a:buClr>
              <a:buSzPct val="100000"/>
              <a:buFont typeface="Wingdings" pitchFamily="2" charset="2"/>
              <a:buChar char="§"/>
              <a:tabLst/>
              <a:defRPr sz="2000"/>
            </a:lvl2pPr>
            <a:lvl3pPr marL="809625" indent="-266700">
              <a:buClr>
                <a:schemeClr val="bg2"/>
              </a:buClr>
              <a:buSzPct val="100000"/>
              <a:buFont typeface="Wingdings" pitchFamily="2" charset="2"/>
              <a:buChar char="§"/>
              <a:defRPr sz="2000"/>
            </a:lvl3pPr>
            <a:lvl4pPr marL="1076325" indent="-266700">
              <a:buClr>
                <a:schemeClr val="accent3"/>
              </a:buClr>
              <a:buSzPct val="100000"/>
              <a:buFont typeface="Wingdings" pitchFamily="2" charset="2"/>
              <a:buChar char="§"/>
              <a:defRPr sz="2000"/>
            </a:lvl4pPr>
            <a:lvl5pPr marL="1343025" indent="-257175">
              <a:buClr>
                <a:srgbClr val="98A3AA"/>
              </a:buClr>
              <a:buSzPct val="100000"/>
              <a:buFont typeface="Wingdings" pitchFamily="2" charset="2"/>
              <a:buChar char="§"/>
              <a:defRPr sz="2000"/>
            </a:lvl5pPr>
          </a:lstStyle>
          <a:p>
            <a:pPr lvl="0"/>
            <a:r>
              <a:rPr lang="de-DE" dirty="0"/>
              <a:t>Erste Ebene</a:t>
            </a:r>
          </a:p>
          <a:p>
            <a:pPr lvl="0"/>
            <a:r>
              <a:rPr lang="de-DE" dirty="0"/>
              <a:t>Beispiel</a:t>
            </a:r>
          </a:p>
          <a:p>
            <a:pPr lvl="0"/>
            <a:r>
              <a:rPr lang="de-DE" dirty="0"/>
              <a:t>Beispiel</a:t>
            </a:r>
          </a:p>
          <a:p>
            <a:pPr lvl="0"/>
            <a:r>
              <a:rPr lang="de-DE" dirty="0"/>
              <a:t>Beispiel</a:t>
            </a:r>
          </a:p>
          <a:p>
            <a:pPr lvl="1"/>
            <a:r>
              <a:rPr lang="de-DE" dirty="0"/>
              <a:t>Zweite Ebene</a:t>
            </a:r>
          </a:p>
          <a:p>
            <a:pPr lvl="1"/>
            <a:r>
              <a:rPr lang="de-DE" dirty="0"/>
              <a:t>Beispiel</a:t>
            </a:r>
          </a:p>
          <a:p>
            <a:pPr lvl="2"/>
            <a:r>
              <a:rPr lang="de-DE" dirty="0"/>
              <a:t>Dritte Ebene</a:t>
            </a:r>
          </a:p>
          <a:p>
            <a:pPr lvl="2"/>
            <a:r>
              <a:rPr lang="de-DE" dirty="0"/>
              <a:t>Beispiel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Beispiel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Clr>
                <a:srgbClr val="FFFFFF"/>
              </a:buClr>
            </a:pPr>
            <a:fld id="{9F0EAD93-FB2D-447B-AD7A-4C2883610192}" type="slidenum">
              <a:rPr>
                <a:solidFill>
                  <a:srgbClr val="000000">
                    <a:lumMod val="65000"/>
                    <a:lumOff val="35000"/>
                  </a:srgbClr>
                </a:solidFill>
              </a:rPr>
              <a:pPr>
                <a:buClr>
                  <a:srgbClr val="FFFFFF"/>
                </a:buClr>
              </a:pPr>
              <a:t>‹Nr.›</a:t>
            </a:fld>
            <a:endParaRPr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buClr>
                <a:srgbClr val="FFFFFF"/>
              </a:buClr>
            </a:pPr>
            <a:endParaRPr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Liste_Unt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847724"/>
            <a:ext cx="8229600" cy="428625"/>
          </a:xfrm>
          <a:prstGeom prst="rect">
            <a:avLst/>
          </a:prstGeom>
        </p:spPr>
        <p:txBody>
          <a:bodyPr anchor="t" anchorCtr="0"/>
          <a:lstStyle/>
          <a:p>
            <a:r>
              <a:rPr lang="de-CH"/>
              <a:t>Das ist ein Titel – Aktuelles Thema der Folie</a:t>
            </a:r>
            <a:br>
              <a:rPr lang="de-CH"/>
            </a:br>
            <a:endParaRPr lang="de-CH" sz="2000" b="0">
              <a:solidFill>
                <a:schemeClr val="bg2"/>
              </a:solidFill>
            </a:endParaRPr>
          </a:p>
        </p:txBody>
      </p:sp>
      <p:sp>
        <p:nvSpPr>
          <p:cNvPr id="7" name="Inhaltsplatzhalter 16"/>
          <p:cNvSpPr>
            <a:spLocks noGrp="1"/>
          </p:cNvSpPr>
          <p:nvPr>
            <p:ph sz="quarter" idx="10" hasCustomPrompt="1"/>
          </p:nvPr>
        </p:nvSpPr>
        <p:spPr>
          <a:xfrm>
            <a:off x="457200" y="1276350"/>
            <a:ext cx="8229600" cy="428625"/>
          </a:xfrm>
          <a:prstGeom prst="rect">
            <a:avLst/>
          </a:prstGeom>
        </p:spPr>
        <p:txBody>
          <a:bodyPr/>
          <a:lstStyle>
            <a:lvl1pPr>
              <a:defRPr sz="2200" baseline="0"/>
            </a:lvl1pPr>
          </a:lstStyle>
          <a:p>
            <a:pPr lvl="0"/>
            <a:r>
              <a:rPr lang="de-CH"/>
              <a:t>Das ist ein Untertitel – Beschreibung des Inhalts</a:t>
            </a:r>
          </a:p>
        </p:txBody>
      </p:sp>
      <p:sp>
        <p:nvSpPr>
          <p:cNvPr id="8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1962149"/>
            <a:ext cx="8229600" cy="4514851"/>
          </a:xfrm>
          <a:prstGeom prst="rect">
            <a:avLst/>
          </a:prstGeom>
        </p:spPr>
        <p:txBody>
          <a:bodyPr/>
          <a:lstStyle>
            <a:lvl1pPr marL="266700" indent="-266700">
              <a:lnSpc>
                <a:spcPct val="100000"/>
              </a:lnSpc>
              <a:spcBef>
                <a:spcPts val="48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 sz="2000" baseline="0"/>
            </a:lvl1pPr>
            <a:lvl2pPr marL="542925" indent="-276225">
              <a:buClr>
                <a:schemeClr val="accent4"/>
              </a:buClr>
              <a:buSzPct val="100000"/>
              <a:buFont typeface="Wingdings" pitchFamily="2" charset="2"/>
              <a:buChar char="§"/>
              <a:tabLst/>
              <a:defRPr sz="2000"/>
            </a:lvl2pPr>
            <a:lvl3pPr marL="809625" indent="-266700">
              <a:buClr>
                <a:schemeClr val="bg2"/>
              </a:buClr>
              <a:buSzPct val="100000"/>
              <a:buFont typeface="Wingdings" pitchFamily="2" charset="2"/>
              <a:buChar char="§"/>
              <a:defRPr sz="2000"/>
            </a:lvl3pPr>
            <a:lvl4pPr marL="1076325" indent="-266700">
              <a:buClr>
                <a:schemeClr val="accent3"/>
              </a:buClr>
              <a:buSzPct val="100000"/>
              <a:buFont typeface="Wingdings" pitchFamily="2" charset="2"/>
              <a:buChar char="§"/>
              <a:defRPr sz="2000"/>
            </a:lvl4pPr>
            <a:lvl5pPr marL="1343025" indent="-257175">
              <a:buClr>
                <a:srgbClr val="98A3AA"/>
              </a:buClr>
              <a:buSzPct val="100000"/>
              <a:buFont typeface="Wingdings" pitchFamily="2" charset="2"/>
              <a:buChar char="§"/>
              <a:defRPr sz="2000"/>
            </a:lvl5pPr>
          </a:lstStyle>
          <a:p>
            <a:pPr lvl="0"/>
            <a:r>
              <a:rPr lang="de-DE" dirty="0"/>
              <a:t>Erste Ebene</a:t>
            </a:r>
          </a:p>
          <a:p>
            <a:pPr lvl="0"/>
            <a:r>
              <a:rPr lang="de-DE" dirty="0"/>
              <a:t>Beispiel</a:t>
            </a:r>
          </a:p>
          <a:p>
            <a:pPr lvl="0"/>
            <a:r>
              <a:rPr lang="de-DE" dirty="0"/>
              <a:t>Beispiel</a:t>
            </a:r>
          </a:p>
          <a:p>
            <a:pPr lvl="0"/>
            <a:r>
              <a:rPr lang="de-DE" dirty="0"/>
              <a:t>Beispiel</a:t>
            </a:r>
          </a:p>
          <a:p>
            <a:pPr lvl="1"/>
            <a:r>
              <a:rPr lang="de-DE" dirty="0"/>
              <a:t>Zweite Ebene</a:t>
            </a:r>
          </a:p>
          <a:p>
            <a:pPr lvl="1"/>
            <a:r>
              <a:rPr lang="de-DE" dirty="0"/>
              <a:t>Beispiel</a:t>
            </a:r>
          </a:p>
          <a:p>
            <a:pPr lvl="2"/>
            <a:r>
              <a:rPr lang="de-DE" dirty="0"/>
              <a:t>Dritte Ebene</a:t>
            </a:r>
          </a:p>
          <a:p>
            <a:pPr lvl="2"/>
            <a:r>
              <a:rPr lang="de-DE" dirty="0"/>
              <a:t>Beispiel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Beispiel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Clr>
                <a:srgbClr val="FFFFFF"/>
              </a:buClr>
            </a:pPr>
            <a:fld id="{9F0EAD93-FB2D-447B-AD7A-4C2883610192}" type="slidenum">
              <a:rPr>
                <a:solidFill>
                  <a:srgbClr val="000000">
                    <a:lumMod val="65000"/>
                    <a:lumOff val="35000"/>
                  </a:srgbClr>
                </a:solidFill>
              </a:rPr>
              <a:pPr>
                <a:buClr>
                  <a:srgbClr val="FFFFFF"/>
                </a:buClr>
              </a:pPr>
              <a:t>‹Nr.›</a:t>
            </a:fld>
            <a:endParaRPr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buClr>
                <a:srgbClr val="FFFFFF"/>
              </a:buClr>
            </a:pPr>
            <a:endParaRPr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stieg_Thema 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lientLogoHolder" descr="&lt;tags&gt;&lt;tag n=&quot;Visible&quot; v=&quot;False&quot; /&gt;&lt;/tags&gt;" hidden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0638" y="273050"/>
            <a:ext cx="10477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lientText" descr="Text Box: Client logo" hidden="1"/>
          <p:cNvSpPr>
            <a:spLocks noChangeArrowheads="1"/>
          </p:cNvSpPr>
          <p:nvPr/>
        </p:nvSpPr>
        <p:spPr bwMode="auto">
          <a:xfrm>
            <a:off x="7696200" y="200025"/>
            <a:ext cx="990600" cy="330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r" eaLnBrk="0" hangingPunct="0">
              <a:buClrTx/>
              <a:defRPr/>
            </a:pPr>
            <a:r>
              <a:rPr lang="ja-JP" altLang="en-GB" sz="1400"/>
              <a:t> </a:t>
            </a:r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73050"/>
            <a:ext cx="2636817" cy="1365673"/>
          </a:xfrm>
          <a:prstGeom prst="rect">
            <a:avLst/>
          </a:prstGeom>
        </p:spPr>
      </p:pic>
      <p:sp>
        <p:nvSpPr>
          <p:cNvPr id="6" name="Title" descr="Text Box: Flysheet heading"/>
          <p:cNvSpPr>
            <a:spLocks noGrp="1" noChangeArrowheads="1"/>
          </p:cNvSpPr>
          <p:nvPr>
            <p:ph type="ctrTitle"/>
          </p:nvPr>
        </p:nvSpPr>
        <p:spPr bwMode="auto">
          <a:xfrm>
            <a:off x="329185" y="5336053"/>
            <a:ext cx="8608961" cy="569447"/>
          </a:xfrm>
          <a:prstGeom prst="rect">
            <a:avLst/>
          </a:prstGeom>
          <a:ln w="6350"/>
        </p:spPr>
        <p:txBody>
          <a:bodyPr wrap="square" lIns="46800" tIns="64800" rIns="46800" bIns="64800" anchor="b" anchorCtr="0">
            <a:spAutoFit/>
          </a:bodyPr>
          <a:lstStyle>
            <a:lvl1pPr algn="l">
              <a:lnSpc>
                <a:spcPct val="95000"/>
              </a:lnSpc>
              <a:spcBef>
                <a:spcPct val="50000"/>
              </a:spcBef>
              <a:tabLst>
                <a:tab pos="4286250" algn="l"/>
              </a:tabLst>
              <a:defRPr sz="3000" b="0">
                <a:solidFill>
                  <a:srgbClr val="68757E"/>
                </a:solidFill>
                <a:ea typeface="MS PGothic" pitchFamily="34" charset="-128"/>
              </a:defRPr>
            </a:lvl1pPr>
          </a:lstStyle>
          <a:p>
            <a:r>
              <a:rPr lang="de-DE" altLang="ja-JP"/>
              <a:t>Mastertitelformat bearbeiten</a:t>
            </a:r>
            <a:endParaRPr lang="en-GB" altLang="ja-JP" dirty="0"/>
          </a:p>
        </p:txBody>
      </p:sp>
      <p:sp>
        <p:nvSpPr>
          <p:cNvPr id="7" name="SubTitle" descr="Text Box: Flysheet subheading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329185" y="6101697"/>
            <a:ext cx="8634384" cy="373063"/>
          </a:xfrm>
          <a:prstGeom prst="rect">
            <a:avLst/>
          </a:prstGeom>
        </p:spPr>
        <p:txBody>
          <a:bodyPr lIns="91440" tIns="45720" rIns="91440" bIns="45720"/>
          <a:lstStyle>
            <a:lvl1pPr algn="l">
              <a:spcBef>
                <a:spcPct val="0"/>
              </a:spcBef>
              <a:buClrTx/>
              <a:buSzTx/>
              <a:buFontTx/>
              <a:buNone/>
              <a:defRPr sz="1400" b="0" baseline="0">
                <a:solidFill>
                  <a:srgbClr val="68757E"/>
                </a:solidFill>
                <a:ea typeface="MS PGothic" pitchFamily="34" charset="-128"/>
              </a:defRPr>
            </a:lvl1pPr>
          </a:lstStyle>
          <a:p>
            <a:r>
              <a:rPr lang="de-CH" altLang="ja-JP" dirty="0"/>
              <a:t>31. Juli 2010</a:t>
            </a:r>
            <a:endParaRPr lang="en-GB" altLang="ja-JP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Liste_Zah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847724"/>
            <a:ext cx="8229600" cy="428625"/>
          </a:xfrm>
          <a:prstGeom prst="rect">
            <a:avLst/>
          </a:prstGeom>
        </p:spPr>
        <p:txBody>
          <a:bodyPr anchor="t" anchorCtr="0"/>
          <a:lstStyle/>
          <a:p>
            <a:r>
              <a:rPr lang="de-CH" dirty="0"/>
              <a:t>Das ist ein Titel – Aktuelles Thema der Folie</a:t>
            </a:r>
            <a:br>
              <a:rPr lang="de-CH" dirty="0"/>
            </a:br>
            <a:endParaRPr lang="de-CH" sz="2000" b="0" dirty="0">
              <a:solidFill>
                <a:schemeClr val="bg2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EAD93-FB2D-447B-AD7A-4C288361019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8" name="Textplatzhalter 3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57200" y="1602000"/>
            <a:ext cx="8229600" cy="451485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480"/>
              </a:spcAft>
              <a:buClr>
                <a:schemeClr val="accent1"/>
              </a:buClr>
              <a:buNone/>
              <a:defRPr sz="2000"/>
            </a:lvl1pPr>
            <a:lvl3pPr>
              <a:spcBef>
                <a:spcPts val="0"/>
              </a:spcBef>
              <a:defRPr sz="2000"/>
            </a:lvl3pPr>
          </a:lstStyle>
          <a:p>
            <a:pPr marL="361950" indent="-361950">
              <a:buSzPct val="100000"/>
              <a:buFont typeface="+mj-lt"/>
              <a:buAutoNum type="arabicPeriod"/>
            </a:pPr>
            <a:r>
              <a:rPr lang="de-CH" dirty="0"/>
              <a:t>Begrüssung</a:t>
            </a:r>
          </a:p>
          <a:p>
            <a:pPr marL="361950" indent="-361950">
              <a:buSzPct val="100000"/>
              <a:buFont typeface="+mj-lt"/>
              <a:buAutoNum type="arabicPeriod"/>
            </a:pPr>
            <a:r>
              <a:rPr lang="de-CH" dirty="0"/>
              <a:t>Wahl der Stimmenzählenden und des/r Protokollführer/in</a:t>
            </a:r>
          </a:p>
          <a:p>
            <a:pPr marL="361950" indent="-361950">
              <a:buSzPct val="100000"/>
              <a:buFont typeface="+mj-lt"/>
              <a:buAutoNum type="arabicPeriod"/>
            </a:pPr>
            <a:r>
              <a:rPr lang="de-CH" dirty="0"/>
              <a:t>Protokoll der Delegiertenversammlung vom 26. März 2012</a:t>
            </a:r>
          </a:p>
          <a:p>
            <a:pPr marL="361950" indent="-361950">
              <a:buSzPct val="100000"/>
              <a:buFont typeface="+mj-lt"/>
              <a:buAutoNum type="arabicPeriod"/>
            </a:pPr>
            <a:r>
              <a:rPr lang="de-CH" dirty="0"/>
              <a:t>Jahresbericht 2011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12138" cy="4838700"/>
          </a:xfrm>
          <a:prstGeom prst="rect">
            <a:avLst/>
          </a:prstGeom>
        </p:spPr>
        <p:txBody>
          <a:bodyPr/>
          <a:lstStyle>
            <a:lvl1pPr marL="0" marR="0" indent="0" algn="l" defTabSz="7286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de-CH" sz="20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1pPr>
            <a:lvl2pPr marL="266700" indent="-266700">
              <a:buClr>
                <a:srgbClr val="993300"/>
              </a:buClr>
              <a:buSzPct val="120000"/>
              <a:buFont typeface="Arial" pitchFamily="34" charset="0"/>
              <a:buChar char="•"/>
              <a:defRPr sz="2000"/>
            </a:lvl2pPr>
            <a:lvl3pPr marL="447675" indent="-266700">
              <a:buClr>
                <a:srgbClr val="5693C9"/>
              </a:buClr>
              <a:buSzPct val="120000"/>
              <a:buFont typeface="Arial" pitchFamily="34" charset="0"/>
              <a:buChar char="•"/>
              <a:defRPr sz="2000"/>
            </a:lvl3pPr>
            <a:lvl4pPr marL="625475" indent="-263525">
              <a:buClr>
                <a:schemeClr val="accent6">
                  <a:lumMod val="75000"/>
                </a:schemeClr>
              </a:buClr>
              <a:buSzPct val="120000"/>
              <a:buFont typeface="Arial" pitchFamily="34" charset="0"/>
              <a:buChar char="•"/>
              <a:defRPr sz="2000"/>
            </a:lvl4pPr>
            <a:lvl5pPr marL="809625" indent="-266700">
              <a:buClr>
                <a:schemeClr val="tx1">
                  <a:lumMod val="50000"/>
                  <a:lumOff val="50000"/>
                </a:schemeClr>
              </a:buClr>
              <a:buSzPct val="120000"/>
              <a:buFont typeface="Arial" pitchFamily="34" charset="0"/>
              <a:buChar char="•"/>
              <a:defRPr sz="2000"/>
            </a:lvl5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Titel 1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847724"/>
            <a:ext cx="8229600" cy="428625"/>
          </a:xfrm>
          <a:prstGeom prst="rect">
            <a:avLst/>
          </a:prstGeom>
        </p:spPr>
        <p:txBody>
          <a:bodyPr anchor="t" anchorCtr="0"/>
          <a:lstStyle/>
          <a:p>
            <a:r>
              <a:rPr lang="de-CH"/>
              <a:t>Das ist ein Titel – Aktuelles Thema der Folie</a:t>
            </a:r>
            <a:br>
              <a:rPr lang="de-CH"/>
            </a:br>
            <a:endParaRPr lang="de-CH" sz="2000" b="0">
              <a:solidFill>
                <a:schemeClr val="bg2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buClr>
                <a:srgbClr val="FFFFFF"/>
              </a:buClr>
            </a:pPr>
            <a:fld id="{9F0EAD93-FB2D-447B-AD7A-4C2883610192}" type="slidenum">
              <a:rPr>
                <a:solidFill>
                  <a:srgbClr val="000000">
                    <a:lumMod val="65000"/>
                    <a:lumOff val="35000"/>
                  </a:srgbClr>
                </a:solidFill>
              </a:rPr>
              <a:pPr>
                <a:buClr>
                  <a:srgbClr val="FFFFFF"/>
                </a:buClr>
              </a:pPr>
              <a:t>‹Nr.›</a:t>
            </a:fld>
            <a:endParaRPr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Clr>
                <a:srgbClr val="FFFFFF"/>
              </a:buClr>
            </a:pPr>
            <a:endParaRPr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Text_Unt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847724"/>
            <a:ext cx="8229600" cy="428625"/>
          </a:xfrm>
          <a:prstGeom prst="rect">
            <a:avLst/>
          </a:prstGeom>
        </p:spPr>
        <p:txBody>
          <a:bodyPr anchor="t" anchorCtr="0"/>
          <a:lstStyle/>
          <a:p>
            <a:r>
              <a:rPr lang="de-CH"/>
              <a:t>Das ist ein Titel – Aktuelles Thema der Folie</a:t>
            </a:r>
            <a:br>
              <a:rPr lang="de-CH"/>
            </a:br>
            <a:endParaRPr lang="de-CH" sz="2000" b="0">
              <a:solidFill>
                <a:schemeClr val="bg2"/>
              </a:solidFill>
            </a:endParaRPr>
          </a:p>
        </p:txBody>
      </p:sp>
      <p:sp>
        <p:nvSpPr>
          <p:cNvPr id="6" name="Inhaltsplatzhalter 16"/>
          <p:cNvSpPr>
            <a:spLocks noGrp="1"/>
          </p:cNvSpPr>
          <p:nvPr>
            <p:ph sz="quarter" idx="10" hasCustomPrompt="1"/>
          </p:nvPr>
        </p:nvSpPr>
        <p:spPr>
          <a:xfrm>
            <a:off x="457200" y="1276350"/>
            <a:ext cx="8229600" cy="428625"/>
          </a:xfrm>
          <a:prstGeom prst="rect">
            <a:avLst/>
          </a:prstGeom>
        </p:spPr>
        <p:txBody>
          <a:bodyPr/>
          <a:lstStyle>
            <a:lvl1pPr>
              <a:defRPr sz="2200" baseline="0"/>
            </a:lvl1pPr>
          </a:lstStyle>
          <a:p>
            <a:pPr lvl="0"/>
            <a:r>
              <a:rPr lang="de-CH"/>
              <a:t>Das ist ein Untertitel – Beschreibung des Inhalts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457200" y="1903575"/>
            <a:ext cx="8212138" cy="4563900"/>
          </a:xfrm>
          <a:prstGeom prst="rect">
            <a:avLst/>
          </a:prstGeom>
        </p:spPr>
        <p:txBody>
          <a:bodyPr/>
          <a:lstStyle>
            <a:lvl1pPr marL="0" marR="0" indent="0" algn="l" defTabSz="7286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de-CH" sz="20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1pPr>
            <a:lvl2pPr marL="266700" indent="-266700">
              <a:buClr>
                <a:srgbClr val="993300"/>
              </a:buClr>
              <a:buSzPct val="120000"/>
              <a:buFont typeface="Arial" pitchFamily="34" charset="0"/>
              <a:buChar char="•"/>
              <a:defRPr sz="2000"/>
            </a:lvl2pPr>
            <a:lvl3pPr marL="447675" indent="-266700">
              <a:buClr>
                <a:srgbClr val="5693C9"/>
              </a:buClr>
              <a:buSzPct val="120000"/>
              <a:buFont typeface="Arial" pitchFamily="34" charset="0"/>
              <a:buChar char="•"/>
              <a:defRPr sz="2000"/>
            </a:lvl3pPr>
            <a:lvl4pPr marL="625475" indent="-263525">
              <a:buClr>
                <a:schemeClr val="accent6">
                  <a:lumMod val="75000"/>
                </a:schemeClr>
              </a:buClr>
              <a:buSzPct val="120000"/>
              <a:buFont typeface="Arial" pitchFamily="34" charset="0"/>
              <a:buChar char="•"/>
              <a:defRPr sz="2000"/>
            </a:lvl4pPr>
            <a:lvl5pPr marL="809625" indent="-266700">
              <a:buClr>
                <a:schemeClr val="tx1">
                  <a:lumMod val="50000"/>
                  <a:lumOff val="50000"/>
                </a:schemeClr>
              </a:buClr>
              <a:buSzPct val="120000"/>
              <a:buFont typeface="Arial" pitchFamily="34" charset="0"/>
              <a:buChar char="•"/>
              <a:defRPr sz="2000"/>
            </a:lvl5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buClr>
                <a:srgbClr val="FFFFFF"/>
              </a:buClr>
            </a:pPr>
            <a:fld id="{9F0EAD93-FB2D-447B-AD7A-4C2883610192}" type="slidenum">
              <a:rPr>
                <a:solidFill>
                  <a:srgbClr val="000000">
                    <a:lumMod val="65000"/>
                    <a:lumOff val="35000"/>
                  </a:srgbClr>
                </a:solidFill>
              </a:rPr>
              <a:pPr>
                <a:buClr>
                  <a:srgbClr val="FFFFFF"/>
                </a:buClr>
              </a:pPr>
              <a:t>‹Nr.›</a:t>
            </a:fld>
            <a:endParaRPr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buClr>
                <a:srgbClr val="FFFFFF"/>
              </a:buClr>
            </a:pPr>
            <a:endParaRPr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847724"/>
            <a:ext cx="8229600" cy="428625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de-CH"/>
              <a:t>Das ist ein Titel – Tabelle</a:t>
            </a:r>
            <a:br>
              <a:rPr lang="de-CH"/>
            </a:br>
            <a:endParaRPr lang="de-CH" sz="2000" b="0">
              <a:solidFill>
                <a:schemeClr val="bg2"/>
              </a:solidFill>
            </a:endParaRPr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12138" cy="4838700"/>
          </a:xfrm>
          <a:prstGeom prst="rect">
            <a:avLst/>
          </a:prstGeom>
        </p:spPr>
        <p:txBody>
          <a:bodyPr/>
          <a:lstStyle>
            <a:lvl1pPr marL="0" marR="0" indent="0" algn="l" defTabSz="728663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de-CH" sz="1800" b="0" i="0" u="none" strike="noStrike"/>
            </a:lvl1pPr>
            <a:lvl2pPr marL="266700" indent="-266700">
              <a:buClr>
                <a:srgbClr val="993300"/>
              </a:buClr>
              <a:buSzPct val="120000"/>
              <a:buFont typeface="Arial" pitchFamily="34" charset="0"/>
              <a:buChar char="•"/>
              <a:defRPr sz="2000"/>
            </a:lvl2pPr>
            <a:lvl3pPr marL="447675" indent="-266700">
              <a:buClr>
                <a:srgbClr val="5693C9"/>
              </a:buClr>
              <a:buSzPct val="120000"/>
              <a:buFont typeface="Arial" pitchFamily="34" charset="0"/>
              <a:buChar char="•"/>
              <a:defRPr sz="2000"/>
            </a:lvl3pPr>
            <a:lvl4pPr marL="625475" indent="-263525">
              <a:buClr>
                <a:schemeClr val="accent6">
                  <a:lumMod val="75000"/>
                </a:schemeClr>
              </a:buClr>
              <a:buSzPct val="120000"/>
              <a:buFont typeface="Arial" pitchFamily="34" charset="0"/>
              <a:buChar char="•"/>
              <a:defRPr sz="2000"/>
            </a:lvl4pPr>
            <a:lvl5pPr marL="809625" indent="-266700">
              <a:buClr>
                <a:schemeClr val="tx1">
                  <a:lumMod val="50000"/>
                  <a:lumOff val="50000"/>
                </a:schemeClr>
              </a:buClr>
              <a:buSzPct val="120000"/>
              <a:buFont typeface="Arial" pitchFamily="34" charset="0"/>
              <a:buChar char="•"/>
              <a:defRPr sz="2000"/>
            </a:lvl5pPr>
          </a:lstStyle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  <a:p>
            <a:pPr rtl="0" eaLnBrk="1" fontAlgn="ctr" latinLnBrk="0" hangingPunct="1"/>
            <a:endParaRPr lang="de-CH" sz="1800" b="0" i="0" u="none" strike="noStrike" kern="120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buClr>
                <a:srgbClr val="FFFFFF"/>
              </a:buClr>
            </a:pPr>
            <a:fld id="{9F0EAD93-FB2D-447B-AD7A-4C2883610192}" type="slidenum">
              <a:rPr>
                <a:solidFill>
                  <a:srgbClr val="000000">
                    <a:lumMod val="65000"/>
                    <a:lumOff val="35000"/>
                  </a:srgbClr>
                </a:solidFill>
              </a:rPr>
              <a:pPr>
                <a:buClr>
                  <a:srgbClr val="FFFFFF"/>
                </a:buClr>
              </a:pPr>
              <a:t>‹Nr.›</a:t>
            </a:fld>
            <a:endParaRPr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Clr>
                <a:srgbClr val="FFFFFF"/>
              </a:buClr>
            </a:pPr>
            <a:endParaRPr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lientLogoHolder" descr="&lt;tags&gt;&lt;tag n=&quot;Visible&quot; v=&quot;False&quot; /&gt;&lt;/tags&gt;" hidden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0638" y="273050"/>
            <a:ext cx="10477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lientText" descr="Text Box: Client logo" hidden="1"/>
          <p:cNvSpPr>
            <a:spLocks noChangeArrowheads="1"/>
          </p:cNvSpPr>
          <p:nvPr/>
        </p:nvSpPr>
        <p:spPr bwMode="auto">
          <a:xfrm>
            <a:off x="7696200" y="200025"/>
            <a:ext cx="990600" cy="330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r" eaLnBrk="0" hangingPunct="0">
              <a:buClrTx/>
              <a:defRPr/>
            </a:pPr>
            <a:r>
              <a:rPr lang="ja-JP" altLang="en-GB" sz="1400"/>
              <a:t> </a:t>
            </a:r>
          </a:p>
        </p:txBody>
      </p:sp>
      <p:sp>
        <p:nvSpPr>
          <p:cNvPr id="9" name="Title" descr="Text Box: Flysheet heading"/>
          <p:cNvSpPr>
            <a:spLocks noGrp="1" noChangeArrowheads="1"/>
          </p:cNvSpPr>
          <p:nvPr>
            <p:ph type="ctrTitle"/>
          </p:nvPr>
        </p:nvSpPr>
        <p:spPr bwMode="auto">
          <a:xfrm>
            <a:off x="329185" y="4829175"/>
            <a:ext cx="8608961" cy="569447"/>
          </a:xfrm>
          <a:prstGeom prst="rect">
            <a:avLst/>
          </a:prstGeom>
          <a:ln w="6350"/>
        </p:spPr>
        <p:txBody>
          <a:bodyPr wrap="square" lIns="46800" tIns="64800" rIns="46800" bIns="64800" anchor="b" anchorCtr="0">
            <a:spAutoFit/>
          </a:bodyPr>
          <a:lstStyle>
            <a:lvl1pPr algn="l">
              <a:lnSpc>
                <a:spcPct val="95000"/>
              </a:lnSpc>
              <a:spcBef>
                <a:spcPct val="50000"/>
              </a:spcBef>
              <a:tabLst>
                <a:tab pos="4286250" algn="l"/>
              </a:tabLst>
              <a:defRPr sz="3000" b="0">
                <a:solidFill>
                  <a:srgbClr val="68757E"/>
                </a:solidFill>
                <a:ea typeface="MS PGothic" pitchFamily="34" charset="-128"/>
              </a:defRPr>
            </a:lvl1pPr>
          </a:lstStyle>
          <a:p>
            <a:r>
              <a:rPr lang="de-DE" altLang="ja-JP"/>
              <a:t>Mastertitelformat bearbeiten</a:t>
            </a:r>
            <a:endParaRPr lang="en-GB" altLang="ja-JP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73050"/>
            <a:ext cx="2636817" cy="136567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stieg_all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lientLogoHolder" descr="&lt;tags&gt;&lt;tag n=&quot;Visible&quot; v=&quot;False&quot; /&gt;&lt;/tags&gt;" hidden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0638" y="273050"/>
            <a:ext cx="10477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lientText" descr="Text Box: Client logo" hidden="1"/>
          <p:cNvSpPr>
            <a:spLocks noChangeArrowheads="1"/>
          </p:cNvSpPr>
          <p:nvPr/>
        </p:nvSpPr>
        <p:spPr bwMode="auto">
          <a:xfrm>
            <a:off x="7696200" y="200025"/>
            <a:ext cx="990600" cy="330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r" eaLnBrk="0" hangingPunct="0">
              <a:buClrTx/>
              <a:defRPr/>
            </a:pPr>
            <a:r>
              <a:rPr lang="ja-JP" altLang="en-GB" sz="1400"/>
              <a:t> </a:t>
            </a:r>
          </a:p>
        </p:txBody>
      </p:sp>
      <p:pic>
        <p:nvPicPr>
          <p:cNvPr id="6" name="Grafik 5" descr="logos_rgb_def-0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726934" y="285393"/>
            <a:ext cx="1938532" cy="1004014"/>
          </a:xfrm>
          <a:prstGeom prst="rect">
            <a:avLst/>
          </a:prstGeom>
        </p:spPr>
      </p:pic>
      <p:pic>
        <p:nvPicPr>
          <p:cNvPr id="7" name="Grafik 6" descr="logos_rgb_def-01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95536" y="285393"/>
            <a:ext cx="1938532" cy="1004014"/>
          </a:xfrm>
          <a:prstGeom prst="rect">
            <a:avLst/>
          </a:prstGeom>
        </p:spPr>
      </p:pic>
      <p:pic>
        <p:nvPicPr>
          <p:cNvPr id="8" name="Grafik 7" descr="logos_rgb_def-01.png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561235" y="285393"/>
            <a:ext cx="1938532" cy="100401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_Liste_Unt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847724"/>
            <a:ext cx="8229600" cy="428625"/>
          </a:xfrm>
          <a:prstGeom prst="rect">
            <a:avLst/>
          </a:prstGeom>
        </p:spPr>
        <p:txBody>
          <a:bodyPr anchor="t" anchorCtr="0"/>
          <a:lstStyle/>
          <a:p>
            <a:r>
              <a:rPr lang="de-CH"/>
              <a:t>Das ist ein Titel – Aktuelles Thema der Folie</a:t>
            </a:r>
            <a:br>
              <a:rPr lang="de-CH"/>
            </a:br>
            <a:endParaRPr lang="de-CH" sz="2000" b="0">
              <a:solidFill>
                <a:schemeClr val="bg2"/>
              </a:solidFill>
            </a:endParaRPr>
          </a:p>
        </p:txBody>
      </p:sp>
      <p:sp>
        <p:nvSpPr>
          <p:cNvPr id="7" name="Inhaltsplatzhalter 16"/>
          <p:cNvSpPr>
            <a:spLocks noGrp="1"/>
          </p:cNvSpPr>
          <p:nvPr>
            <p:ph sz="quarter" idx="10" hasCustomPrompt="1"/>
          </p:nvPr>
        </p:nvSpPr>
        <p:spPr>
          <a:xfrm>
            <a:off x="457200" y="1276350"/>
            <a:ext cx="8229600" cy="428625"/>
          </a:xfrm>
          <a:prstGeom prst="rect">
            <a:avLst/>
          </a:prstGeom>
        </p:spPr>
        <p:txBody>
          <a:bodyPr/>
          <a:lstStyle>
            <a:lvl1pPr>
              <a:defRPr sz="2200" baseline="0"/>
            </a:lvl1pPr>
          </a:lstStyle>
          <a:p>
            <a:pPr lvl="0"/>
            <a:r>
              <a:rPr lang="de-CH"/>
              <a:t>Das ist ein Untertitel – Beschreibung des Inhalts</a:t>
            </a:r>
          </a:p>
        </p:txBody>
      </p:sp>
      <p:sp>
        <p:nvSpPr>
          <p:cNvPr id="8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1962149"/>
            <a:ext cx="8229600" cy="4514851"/>
          </a:xfrm>
          <a:prstGeom prst="rect">
            <a:avLst/>
          </a:prstGeom>
        </p:spPr>
        <p:txBody>
          <a:bodyPr/>
          <a:lstStyle>
            <a:lvl1pPr marL="266700" indent="-266700">
              <a:lnSpc>
                <a:spcPct val="100000"/>
              </a:lnSpc>
              <a:spcBef>
                <a:spcPts val="48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 sz="2000" baseline="0"/>
            </a:lvl1pPr>
            <a:lvl2pPr marL="542925" indent="-276225">
              <a:buClr>
                <a:schemeClr val="accent4"/>
              </a:buClr>
              <a:buSzPct val="100000"/>
              <a:buFont typeface="Wingdings" pitchFamily="2" charset="2"/>
              <a:buChar char="§"/>
              <a:tabLst/>
              <a:defRPr sz="2000"/>
            </a:lvl2pPr>
            <a:lvl3pPr marL="809625" indent="-266700">
              <a:buClr>
                <a:schemeClr val="bg2"/>
              </a:buClr>
              <a:buSzPct val="100000"/>
              <a:buFont typeface="Wingdings" pitchFamily="2" charset="2"/>
              <a:buChar char="§"/>
              <a:defRPr sz="2000"/>
            </a:lvl3pPr>
            <a:lvl4pPr marL="1076325" indent="-266700">
              <a:buClr>
                <a:schemeClr val="accent3"/>
              </a:buClr>
              <a:buSzPct val="100000"/>
              <a:buFont typeface="Wingdings" pitchFamily="2" charset="2"/>
              <a:buChar char="§"/>
              <a:defRPr sz="2000"/>
            </a:lvl4pPr>
            <a:lvl5pPr marL="1343025" indent="-257175">
              <a:buClr>
                <a:srgbClr val="98A3AA"/>
              </a:buClr>
              <a:buSzPct val="100000"/>
              <a:buFont typeface="Wingdings" pitchFamily="2" charset="2"/>
              <a:buChar char="§"/>
              <a:defRPr sz="2000"/>
            </a:lvl5pPr>
          </a:lstStyle>
          <a:p>
            <a:pPr lvl="0"/>
            <a:r>
              <a:rPr lang="de-DE" dirty="0"/>
              <a:t>Erste Ebene</a:t>
            </a:r>
          </a:p>
          <a:p>
            <a:pPr lvl="0"/>
            <a:r>
              <a:rPr lang="de-DE" dirty="0"/>
              <a:t>Beispiel</a:t>
            </a:r>
          </a:p>
          <a:p>
            <a:pPr lvl="0"/>
            <a:r>
              <a:rPr lang="de-DE" dirty="0"/>
              <a:t>Beispiel</a:t>
            </a:r>
          </a:p>
          <a:p>
            <a:pPr lvl="0"/>
            <a:r>
              <a:rPr lang="de-DE" dirty="0"/>
              <a:t>Beispiel</a:t>
            </a:r>
          </a:p>
          <a:p>
            <a:pPr lvl="1"/>
            <a:r>
              <a:rPr lang="de-DE" dirty="0"/>
              <a:t>Zweite Ebene</a:t>
            </a:r>
          </a:p>
          <a:p>
            <a:pPr lvl="1"/>
            <a:r>
              <a:rPr lang="de-DE" dirty="0"/>
              <a:t>Beispiel</a:t>
            </a:r>
          </a:p>
          <a:p>
            <a:pPr lvl="2"/>
            <a:r>
              <a:rPr lang="de-DE" dirty="0"/>
              <a:t>Dritte Ebene</a:t>
            </a:r>
          </a:p>
          <a:p>
            <a:pPr lvl="2"/>
            <a:r>
              <a:rPr lang="de-DE" dirty="0"/>
              <a:t>Beispiel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Beispiel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EAD93-FB2D-447B-AD7A-4C288361019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86221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_Liste_Zah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847724"/>
            <a:ext cx="8229600" cy="428625"/>
          </a:xfrm>
          <a:prstGeom prst="rect">
            <a:avLst/>
          </a:prstGeom>
        </p:spPr>
        <p:txBody>
          <a:bodyPr anchor="t" anchorCtr="0"/>
          <a:lstStyle/>
          <a:p>
            <a:r>
              <a:rPr lang="de-CH" dirty="0"/>
              <a:t>Das ist ein Titel – Aktuelles Thema der Folie</a:t>
            </a:r>
            <a:br>
              <a:rPr lang="de-CH" dirty="0"/>
            </a:br>
            <a:endParaRPr lang="de-CH" sz="2000" b="0" dirty="0">
              <a:solidFill>
                <a:schemeClr val="bg2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EAD93-FB2D-447B-AD7A-4C288361019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8" name="Textplatzhalter 3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57200" y="1602000"/>
            <a:ext cx="8229600" cy="451485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480"/>
              </a:spcAft>
              <a:buClr>
                <a:schemeClr val="accent1"/>
              </a:buClr>
              <a:buNone/>
              <a:defRPr sz="2000"/>
            </a:lvl1pPr>
            <a:lvl3pPr>
              <a:spcBef>
                <a:spcPts val="0"/>
              </a:spcBef>
              <a:defRPr sz="2000"/>
            </a:lvl3pPr>
          </a:lstStyle>
          <a:p>
            <a:pPr marL="361950" indent="-361950">
              <a:buSzPct val="100000"/>
              <a:buFont typeface="+mj-lt"/>
              <a:buAutoNum type="arabicPeriod"/>
            </a:pPr>
            <a:r>
              <a:rPr lang="de-CH" dirty="0"/>
              <a:t>Begrüssung</a:t>
            </a:r>
          </a:p>
          <a:p>
            <a:pPr marL="361950" indent="-361950">
              <a:buSzPct val="100000"/>
              <a:buFont typeface="+mj-lt"/>
              <a:buAutoNum type="arabicPeriod"/>
            </a:pPr>
            <a:r>
              <a:rPr lang="de-CH" dirty="0"/>
              <a:t>Wahl der Stimmenzählenden und des/r Protokollführer/in</a:t>
            </a:r>
          </a:p>
          <a:p>
            <a:pPr marL="361950" indent="-361950">
              <a:buSzPct val="100000"/>
              <a:buFont typeface="+mj-lt"/>
              <a:buAutoNum type="arabicPeriod"/>
            </a:pPr>
            <a:r>
              <a:rPr lang="de-CH" dirty="0"/>
              <a:t>Protokoll der Delegiertenversammlung vom 26. März 2012</a:t>
            </a:r>
          </a:p>
          <a:p>
            <a:pPr marL="361950" indent="-361950">
              <a:buSzPct val="100000"/>
              <a:buFont typeface="+mj-lt"/>
              <a:buAutoNum type="arabicPeriod"/>
            </a:pPr>
            <a:r>
              <a:rPr lang="de-CH" dirty="0"/>
              <a:t>Jahresbericht 2011</a:t>
            </a:r>
          </a:p>
        </p:txBody>
      </p:sp>
    </p:spTree>
    <p:extLst>
      <p:ext uri="{BB962C8B-B14F-4D97-AF65-F5344CB8AC3E}">
        <p14:creationId xmlns:p14="http://schemas.microsoft.com/office/powerpoint/2010/main" val="3752276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Lis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847724"/>
            <a:ext cx="8229600" cy="428625"/>
          </a:xfrm>
          <a:prstGeom prst="rect">
            <a:avLst/>
          </a:prstGeom>
        </p:spPr>
        <p:txBody>
          <a:bodyPr anchor="t" anchorCtr="0"/>
          <a:lstStyle/>
          <a:p>
            <a:r>
              <a:rPr lang="de-CH" dirty="0"/>
              <a:t>Das ist ein Titel – Aktuelles Thema der Folie</a:t>
            </a:r>
            <a:br>
              <a:rPr lang="de-CH" dirty="0"/>
            </a:br>
            <a:endParaRPr lang="de-CH" sz="2000" b="0" dirty="0">
              <a:solidFill>
                <a:schemeClr val="bg2"/>
              </a:solidFill>
            </a:endParaRPr>
          </a:p>
        </p:txBody>
      </p:sp>
      <p:sp>
        <p:nvSpPr>
          <p:cNvPr id="4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1602000"/>
            <a:ext cx="8229600" cy="4514851"/>
          </a:xfrm>
          <a:prstGeom prst="rect">
            <a:avLst/>
          </a:prstGeom>
        </p:spPr>
        <p:txBody>
          <a:bodyPr/>
          <a:lstStyle>
            <a:lvl1pPr marL="266700" indent="-266700">
              <a:lnSpc>
                <a:spcPct val="100000"/>
              </a:lnSpc>
              <a:spcBef>
                <a:spcPts val="48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 sz="2000" baseline="0"/>
            </a:lvl1pPr>
            <a:lvl2pPr marL="542925" indent="-276225">
              <a:buClr>
                <a:schemeClr val="accent4"/>
              </a:buClr>
              <a:buSzPct val="100000"/>
              <a:buFont typeface="Wingdings" pitchFamily="2" charset="2"/>
              <a:buChar char="§"/>
              <a:tabLst/>
              <a:defRPr sz="2000"/>
            </a:lvl2pPr>
            <a:lvl3pPr marL="809625" indent="-266700">
              <a:buClr>
                <a:schemeClr val="bg2"/>
              </a:buClr>
              <a:buSzPct val="100000"/>
              <a:buFont typeface="Wingdings" pitchFamily="2" charset="2"/>
              <a:buChar char="§"/>
              <a:defRPr sz="2000"/>
            </a:lvl3pPr>
            <a:lvl4pPr marL="1076325" indent="-266700">
              <a:buClr>
                <a:schemeClr val="accent3"/>
              </a:buClr>
              <a:buSzPct val="100000"/>
              <a:buFont typeface="Wingdings" pitchFamily="2" charset="2"/>
              <a:buChar char="§"/>
              <a:defRPr sz="2000"/>
            </a:lvl4pPr>
            <a:lvl5pPr marL="1343025" indent="-257175">
              <a:buClr>
                <a:srgbClr val="98A3AA"/>
              </a:buClr>
              <a:buSzPct val="100000"/>
              <a:buFont typeface="Wingdings" pitchFamily="2" charset="2"/>
              <a:buChar char="§"/>
              <a:defRPr sz="2000"/>
            </a:lvl5pPr>
          </a:lstStyle>
          <a:p>
            <a:pPr lvl="0"/>
            <a:r>
              <a:rPr lang="de-DE" dirty="0"/>
              <a:t>Erste Ebene</a:t>
            </a:r>
          </a:p>
          <a:p>
            <a:pPr lvl="0"/>
            <a:r>
              <a:rPr lang="de-DE" dirty="0"/>
              <a:t>Beispiel</a:t>
            </a:r>
          </a:p>
          <a:p>
            <a:pPr lvl="0"/>
            <a:r>
              <a:rPr lang="de-DE" dirty="0"/>
              <a:t>Beispiel</a:t>
            </a:r>
          </a:p>
          <a:p>
            <a:pPr lvl="0"/>
            <a:r>
              <a:rPr lang="de-DE" dirty="0"/>
              <a:t>Beispiel</a:t>
            </a:r>
          </a:p>
          <a:p>
            <a:pPr lvl="1"/>
            <a:r>
              <a:rPr lang="de-DE" dirty="0"/>
              <a:t>Zweite Ebene</a:t>
            </a:r>
          </a:p>
          <a:p>
            <a:pPr lvl="1"/>
            <a:r>
              <a:rPr lang="de-DE" dirty="0"/>
              <a:t>Beispiel</a:t>
            </a:r>
          </a:p>
          <a:p>
            <a:pPr lvl="2"/>
            <a:r>
              <a:rPr lang="de-DE" dirty="0"/>
              <a:t>Dritte Ebene</a:t>
            </a:r>
          </a:p>
          <a:p>
            <a:pPr lvl="2"/>
            <a:r>
              <a:rPr lang="de-DE" dirty="0"/>
              <a:t>Beispiel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Beispiel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EAD93-FB2D-447B-AD7A-4C288361019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CH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Liste_Unt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847724"/>
            <a:ext cx="8229600" cy="428625"/>
          </a:xfrm>
          <a:prstGeom prst="rect">
            <a:avLst/>
          </a:prstGeom>
        </p:spPr>
        <p:txBody>
          <a:bodyPr anchor="t" anchorCtr="0"/>
          <a:lstStyle/>
          <a:p>
            <a:r>
              <a:rPr lang="de-CH"/>
              <a:t>Das ist ein Titel – Aktuelles Thema der Folie</a:t>
            </a:r>
            <a:br>
              <a:rPr lang="de-CH"/>
            </a:br>
            <a:endParaRPr lang="de-CH" sz="2000" b="0">
              <a:solidFill>
                <a:schemeClr val="bg2"/>
              </a:solidFill>
            </a:endParaRPr>
          </a:p>
        </p:txBody>
      </p:sp>
      <p:sp>
        <p:nvSpPr>
          <p:cNvPr id="7" name="Inhaltsplatzhalter 16"/>
          <p:cNvSpPr>
            <a:spLocks noGrp="1"/>
          </p:cNvSpPr>
          <p:nvPr>
            <p:ph sz="quarter" idx="10" hasCustomPrompt="1"/>
          </p:nvPr>
        </p:nvSpPr>
        <p:spPr>
          <a:xfrm>
            <a:off x="457200" y="1276350"/>
            <a:ext cx="8229600" cy="428625"/>
          </a:xfrm>
          <a:prstGeom prst="rect">
            <a:avLst/>
          </a:prstGeom>
        </p:spPr>
        <p:txBody>
          <a:bodyPr/>
          <a:lstStyle>
            <a:lvl1pPr>
              <a:defRPr sz="2200" baseline="0"/>
            </a:lvl1pPr>
          </a:lstStyle>
          <a:p>
            <a:pPr lvl="0"/>
            <a:r>
              <a:rPr lang="de-CH"/>
              <a:t>Das ist ein Untertitel – Beschreibung des Inhalts</a:t>
            </a:r>
          </a:p>
        </p:txBody>
      </p:sp>
      <p:sp>
        <p:nvSpPr>
          <p:cNvPr id="8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1962149"/>
            <a:ext cx="8229600" cy="4514851"/>
          </a:xfrm>
          <a:prstGeom prst="rect">
            <a:avLst/>
          </a:prstGeom>
        </p:spPr>
        <p:txBody>
          <a:bodyPr/>
          <a:lstStyle>
            <a:lvl1pPr marL="266700" indent="-266700">
              <a:lnSpc>
                <a:spcPct val="100000"/>
              </a:lnSpc>
              <a:spcBef>
                <a:spcPts val="48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 sz="2000" baseline="0"/>
            </a:lvl1pPr>
            <a:lvl2pPr marL="542925" indent="-276225">
              <a:buClr>
                <a:schemeClr val="accent4"/>
              </a:buClr>
              <a:buSzPct val="100000"/>
              <a:buFont typeface="Wingdings" pitchFamily="2" charset="2"/>
              <a:buChar char="§"/>
              <a:tabLst/>
              <a:defRPr sz="2000"/>
            </a:lvl2pPr>
            <a:lvl3pPr marL="809625" indent="-266700">
              <a:buClr>
                <a:schemeClr val="bg2"/>
              </a:buClr>
              <a:buSzPct val="100000"/>
              <a:buFont typeface="Wingdings" pitchFamily="2" charset="2"/>
              <a:buChar char="§"/>
              <a:defRPr sz="2000"/>
            </a:lvl3pPr>
            <a:lvl4pPr marL="1076325" indent="-266700">
              <a:buClr>
                <a:schemeClr val="accent3"/>
              </a:buClr>
              <a:buSzPct val="100000"/>
              <a:buFont typeface="Wingdings" pitchFamily="2" charset="2"/>
              <a:buChar char="§"/>
              <a:defRPr sz="2000"/>
            </a:lvl4pPr>
            <a:lvl5pPr marL="1343025" indent="-257175">
              <a:buClr>
                <a:srgbClr val="98A3AA"/>
              </a:buClr>
              <a:buSzPct val="100000"/>
              <a:buFont typeface="Wingdings" pitchFamily="2" charset="2"/>
              <a:buChar char="§"/>
              <a:defRPr sz="2000"/>
            </a:lvl5pPr>
          </a:lstStyle>
          <a:p>
            <a:pPr lvl="0"/>
            <a:r>
              <a:rPr lang="de-DE" dirty="0"/>
              <a:t>Erste Ebene</a:t>
            </a:r>
          </a:p>
          <a:p>
            <a:pPr lvl="0"/>
            <a:r>
              <a:rPr lang="de-DE" dirty="0"/>
              <a:t>Beispiel</a:t>
            </a:r>
          </a:p>
          <a:p>
            <a:pPr lvl="0"/>
            <a:r>
              <a:rPr lang="de-DE" dirty="0"/>
              <a:t>Beispiel</a:t>
            </a:r>
          </a:p>
          <a:p>
            <a:pPr lvl="0"/>
            <a:r>
              <a:rPr lang="de-DE" dirty="0"/>
              <a:t>Beispiel</a:t>
            </a:r>
          </a:p>
          <a:p>
            <a:pPr lvl="1"/>
            <a:r>
              <a:rPr lang="de-DE" dirty="0"/>
              <a:t>Zweite Ebene</a:t>
            </a:r>
          </a:p>
          <a:p>
            <a:pPr lvl="1"/>
            <a:r>
              <a:rPr lang="de-DE" dirty="0"/>
              <a:t>Beispiel</a:t>
            </a:r>
          </a:p>
          <a:p>
            <a:pPr lvl="2"/>
            <a:r>
              <a:rPr lang="de-DE" dirty="0"/>
              <a:t>Dritte Ebene</a:t>
            </a:r>
          </a:p>
          <a:p>
            <a:pPr lvl="2"/>
            <a:r>
              <a:rPr lang="de-DE" dirty="0"/>
              <a:t>Beispiel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Beispiel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EAD93-FB2D-447B-AD7A-4C288361019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CH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12138" cy="4838700"/>
          </a:xfrm>
          <a:prstGeom prst="rect">
            <a:avLst/>
          </a:prstGeom>
        </p:spPr>
        <p:txBody>
          <a:bodyPr/>
          <a:lstStyle>
            <a:lvl1pPr marL="0" marR="0" indent="0" algn="l" defTabSz="7286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de-CH" sz="20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defRPr>
            </a:lvl1pPr>
            <a:lvl2pPr marL="266700" indent="-266700">
              <a:buClr>
                <a:srgbClr val="993300"/>
              </a:buClr>
              <a:buSzPct val="120000"/>
              <a:buFont typeface="Arial" pitchFamily="34" charset="0"/>
              <a:buChar char="•"/>
              <a:defRPr sz="2000"/>
            </a:lvl2pPr>
            <a:lvl3pPr marL="447675" indent="-266700">
              <a:buClr>
                <a:srgbClr val="5693C9"/>
              </a:buClr>
              <a:buSzPct val="120000"/>
              <a:buFont typeface="Arial" pitchFamily="34" charset="0"/>
              <a:buChar char="•"/>
              <a:defRPr sz="2000"/>
            </a:lvl3pPr>
            <a:lvl4pPr marL="625475" indent="-263525">
              <a:buClr>
                <a:schemeClr val="accent6">
                  <a:lumMod val="75000"/>
                </a:schemeClr>
              </a:buClr>
              <a:buSzPct val="120000"/>
              <a:buFont typeface="Arial" pitchFamily="34" charset="0"/>
              <a:buChar char="•"/>
              <a:defRPr sz="2000"/>
            </a:lvl4pPr>
            <a:lvl5pPr marL="809625" indent="-266700">
              <a:buClr>
                <a:schemeClr val="tx1">
                  <a:lumMod val="50000"/>
                  <a:lumOff val="50000"/>
                </a:schemeClr>
              </a:buClr>
              <a:buSzPct val="120000"/>
              <a:buFont typeface="Arial" pitchFamily="34" charset="0"/>
              <a:buChar char="•"/>
              <a:defRPr sz="2000"/>
            </a:lvl5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Titel 1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847724"/>
            <a:ext cx="8229600" cy="428625"/>
          </a:xfrm>
          <a:prstGeom prst="rect">
            <a:avLst/>
          </a:prstGeom>
        </p:spPr>
        <p:txBody>
          <a:bodyPr anchor="t" anchorCtr="0"/>
          <a:lstStyle/>
          <a:p>
            <a:r>
              <a:rPr lang="de-CH"/>
              <a:t>Das ist ein Titel – Aktuelles Thema der Folie</a:t>
            </a:r>
            <a:br>
              <a:rPr lang="de-CH"/>
            </a:br>
            <a:endParaRPr lang="de-CH" sz="2000" b="0">
              <a:solidFill>
                <a:schemeClr val="bg2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0EAD93-FB2D-447B-AD7A-4C288361019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10" Type="http://schemas.openxmlformats.org/officeDocument/2006/relationships/image" Target="../media/image8.png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7.xml"/><Relationship Id="rId10" Type="http://schemas.openxmlformats.org/officeDocument/2006/relationships/image" Target="../media/image10.png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20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10" Type="http://schemas.openxmlformats.org/officeDocument/2006/relationships/image" Target="../media/image8.png"/><Relationship Id="rId4" Type="http://schemas.openxmlformats.org/officeDocument/2006/relationships/slideLayout" Target="../slideLayouts/slideLayout21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ClientLogoHolder" descr="&lt;tags&gt;&lt;tag n=&quot;Visible&quot; v=&quot;False&quot; /&gt;&lt;/tags&gt;" hidden="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40638" y="273050"/>
            <a:ext cx="10477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1199" name="DraftAndConfidential" descr="&lt;tags&gt;&lt;tag n=&quot;Language&quot; v=&quot;ENG&quot; /&gt;&lt;/tags&gt;" hidden="1"/>
          <p:cNvSpPr txBox="1">
            <a:spLocks noChangeArrowheads="1"/>
          </p:cNvSpPr>
          <p:nvPr/>
        </p:nvSpPr>
        <p:spPr bwMode="auto">
          <a:xfrm>
            <a:off x="7667625" y="6273800"/>
            <a:ext cx="1025525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>
              <a:buClr>
                <a:schemeClr val="tx2"/>
              </a:buClr>
              <a:buSzPct val="120000"/>
              <a:buFont typeface="Wingdings" pitchFamily="2" charset="2"/>
              <a:buNone/>
              <a:defRPr/>
            </a:pPr>
            <a:r>
              <a:rPr lang="en-GB" altLang="ja-JP" sz="1000" dirty="0"/>
              <a:t>Confidential / Draft</a:t>
            </a:r>
          </a:p>
        </p:txBody>
      </p:sp>
      <p:pic>
        <p:nvPicPr>
          <p:cNvPr id="3076" name="CompanyLogoHolder" descr="&lt;tags&gt;&lt;tag n=&quot;Visible&quot; v=&quot;False&quot; /&gt;&lt;/tags&gt;" hidden="1"/>
          <p:cNvPicPr preferRelativeResize="0"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9263" y="6240463"/>
            <a:ext cx="1628775" cy="35560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0" r:id="rId2"/>
    <p:sldLayoutId id="2147483814" r:id="rId3"/>
    <p:sldLayoutId id="2147483875" r:id="rId4"/>
    <p:sldLayoutId id="2147483890" r:id="rId5"/>
    <p:sldLayoutId id="2147483891" r:id="rId6"/>
  </p:sldLayoutIdLst>
  <p:hf hdr="0" dt="0"/>
  <p:txStyles>
    <p:titleStyle>
      <a:lvl1pPr algn="l" defTabSz="728663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l" defTabSz="728663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2pPr>
      <a:lvl3pPr algn="l" defTabSz="728663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3pPr>
      <a:lvl4pPr algn="l" defTabSz="728663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4pPr>
      <a:lvl5pPr algn="l" defTabSz="728663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5pPr>
      <a:lvl6pPr marL="457200" algn="l" defTabSz="728663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6pPr>
      <a:lvl7pPr marL="914400" algn="l" defTabSz="728663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7pPr>
      <a:lvl8pPr marL="1371600" algn="l" defTabSz="728663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8pPr>
      <a:lvl9pPr marL="1828800" algn="l" defTabSz="728663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728663" rtl="0" eaLnBrk="1" fontAlgn="base" hangingPunct="1">
        <a:spcBef>
          <a:spcPct val="95000"/>
        </a:spcBef>
        <a:spcAft>
          <a:spcPct val="0"/>
        </a:spcAft>
        <a:buClr>
          <a:schemeClr val="tx1"/>
        </a:buClr>
        <a:buSzPct val="120000"/>
        <a:buFont typeface="Wingdings" pitchFamily="2" charset="2"/>
        <a:defRPr sz="14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342900" indent="-342900" algn="l" defTabSz="728663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120000"/>
        <a:buFont typeface="Arial" charset="0"/>
        <a:defRPr sz="1400">
          <a:solidFill>
            <a:schemeClr val="tx1"/>
          </a:solidFill>
          <a:latin typeface="Calibri" pitchFamily="34" charset="0"/>
        </a:defRPr>
      </a:lvl2pPr>
      <a:lvl3pPr marL="444500" indent="-179388" algn="l" defTabSz="728663" rtl="0" eaLnBrk="1" fontAlgn="base" hangingPunct="1">
        <a:spcBef>
          <a:spcPct val="20000"/>
        </a:spcBef>
        <a:spcAft>
          <a:spcPct val="0"/>
        </a:spcAft>
        <a:buClr>
          <a:srgbClr val="E85D10"/>
        </a:buClr>
        <a:buFont typeface="Wingdings" pitchFamily="2" charset="2"/>
        <a:buChar char="§"/>
        <a:defRPr sz="1400">
          <a:solidFill>
            <a:schemeClr val="tx1"/>
          </a:solidFill>
          <a:latin typeface="Calibri" pitchFamily="34" charset="0"/>
        </a:defRPr>
      </a:lvl3pPr>
      <a:lvl4pPr marL="625475" indent="-179388" algn="l" defTabSz="728663" rtl="0" eaLnBrk="1" fontAlgn="base" hangingPunct="1">
        <a:spcBef>
          <a:spcPct val="20000"/>
        </a:spcBef>
        <a:spcAft>
          <a:spcPct val="0"/>
        </a:spcAft>
        <a:buClr>
          <a:srgbClr val="37A8DB"/>
        </a:buClr>
        <a:buFont typeface="Wingdings" pitchFamily="2" charset="2"/>
        <a:buChar char="§"/>
        <a:defRPr sz="1400">
          <a:solidFill>
            <a:schemeClr val="tx1"/>
          </a:solidFill>
          <a:latin typeface="Calibri" pitchFamily="34" charset="0"/>
        </a:defRPr>
      </a:lvl4pPr>
      <a:lvl5pPr marL="892175" indent="-265113" algn="l" defTabSz="728663" rtl="0" eaLnBrk="1" fontAlgn="base" hangingPunct="1">
        <a:spcBef>
          <a:spcPct val="20000"/>
        </a:spcBef>
        <a:spcAft>
          <a:spcPct val="0"/>
        </a:spcAft>
        <a:buClr>
          <a:srgbClr val="799EAE"/>
        </a:buClr>
        <a:buFont typeface="Wingdings" pitchFamily="2" charset="2"/>
        <a:buChar char="§"/>
        <a:defRPr sz="1400">
          <a:solidFill>
            <a:schemeClr val="tx1"/>
          </a:solidFill>
          <a:latin typeface="Calibri" pitchFamily="34" charset="0"/>
        </a:defRPr>
      </a:lvl5pPr>
      <a:lvl6pPr marL="1349375" indent="-265113" algn="l" defTabSz="728663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1806575" indent="-265113" algn="l" defTabSz="728663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2263775" indent="-265113" algn="l" defTabSz="728663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2720975" indent="-265113" algn="l" defTabSz="728663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 userDrawn="1"/>
        </p:nvSpPr>
        <p:spPr bwMode="auto">
          <a:xfrm>
            <a:off x="0" y="6551838"/>
            <a:ext cx="9286875" cy="763362"/>
          </a:xfrm>
          <a:prstGeom prst="rect">
            <a:avLst/>
          </a:prstGeom>
          <a:solidFill>
            <a:schemeClr val="bg1">
              <a:lumMod val="85000"/>
              <a:alpha val="54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64800" rIns="46800" bIns="64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286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None/>
              <a:tabLst>
                <a:tab pos="4286250" algn="l"/>
              </a:tabLst>
            </a:pPr>
            <a:endParaRPr kumimoji="0" lang="de-CH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050" name="ClientLogoHolder" descr="&lt;tags&gt;&lt;tag n=&quot;Visible&quot; v=&quot;False&quot; /&gt;&lt;/tags&gt;" hidden="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40638" y="273050"/>
            <a:ext cx="10477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1199" name="DraftAndConfidential" descr="&lt;tags&gt;&lt;tag n=&quot;Language&quot; v=&quot;ENG&quot; /&gt;&lt;/tags&gt;" hidden="1"/>
          <p:cNvSpPr txBox="1">
            <a:spLocks noChangeArrowheads="1"/>
          </p:cNvSpPr>
          <p:nvPr/>
        </p:nvSpPr>
        <p:spPr bwMode="auto">
          <a:xfrm>
            <a:off x="7667625" y="6273800"/>
            <a:ext cx="1025525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>
              <a:buClr>
                <a:schemeClr val="tx2"/>
              </a:buClr>
              <a:buSzPct val="120000"/>
              <a:buFont typeface="Wingdings" pitchFamily="2" charset="2"/>
              <a:buNone/>
              <a:defRPr/>
            </a:pPr>
            <a:r>
              <a:rPr lang="en-GB" altLang="ja-JP" sz="1000" dirty="0"/>
              <a:t>Confidential / Draft</a:t>
            </a:r>
          </a:p>
        </p:txBody>
      </p:sp>
      <p:pic>
        <p:nvPicPr>
          <p:cNvPr id="2052" name="CompanyLogoHolder" descr="&lt;tags&gt;&lt;tag n=&quot;Visible&quot; v=&quot;False&quot; /&gt;&lt;/tags&gt;" hidden="1"/>
          <p:cNvPicPr preferRelativeResize="0"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9263" y="6240463"/>
            <a:ext cx="1628775" cy="35560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</p:pic>
      <p:sp>
        <p:nvSpPr>
          <p:cNvPr id="2055" name="Titelplatzhalter 13"/>
          <p:cNvSpPr>
            <a:spLocks noGrp="1"/>
          </p:cNvSpPr>
          <p:nvPr>
            <p:ph type="title"/>
          </p:nvPr>
        </p:nvSpPr>
        <p:spPr bwMode="auto">
          <a:xfrm>
            <a:off x="457200" y="504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Titelmasterformat durch Klicken bearbeiten</a:t>
            </a:r>
            <a:endParaRPr lang="de-CH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691" y="167543"/>
            <a:ext cx="1518054" cy="786237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 bwMode="auto">
          <a:xfrm flipV="1">
            <a:off x="0" y="6548912"/>
            <a:ext cx="9144000" cy="21600"/>
          </a:xfrm>
          <a:prstGeom prst="rect">
            <a:avLst/>
          </a:prstGeom>
          <a:solidFill>
            <a:schemeClr val="accent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64800" rIns="46800" bIns="64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286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None/>
              <a:tabLst>
                <a:tab pos="4286250" algn="l"/>
              </a:tabLst>
            </a:pPr>
            <a:endParaRPr kumimoji="0" lang="de-CH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6967248" y="652887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kumimoji="0" lang="de-CH" sz="1000" b="0" i="0" u="none" strike="noStrike" kern="0" cap="none" spc="0" normalizeH="0" baseline="0" noProof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fld id="{9F0EAD93-FB2D-447B-AD7A-4C288361019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3"/>
          </p:nvPr>
        </p:nvSpPr>
        <p:spPr>
          <a:xfrm>
            <a:off x="457199" y="6546122"/>
            <a:ext cx="60384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defRPr kumimoji="0" lang="de-CH" sz="1000" b="0" i="0" u="none" strike="noStrike" kern="0" cap="none" spc="0" normalizeH="0" baseline="0" noProof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endParaRPr lang="de-CH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66" r:id="rId2"/>
    <p:sldLayoutId id="2147483828" r:id="rId3"/>
    <p:sldLayoutId id="2147483867" r:id="rId4"/>
    <p:sldLayoutId id="2147483874" r:id="rId5"/>
    <p:sldLayoutId id="2147483889" r:id="rId6"/>
  </p:sldLayoutIdLst>
  <p:hf hdr="0" dt="0"/>
  <p:txStyles>
    <p:titleStyle>
      <a:lvl1pPr algn="l" defTabSz="728663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defTabSz="728663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</a:defRPr>
      </a:lvl2pPr>
      <a:lvl3pPr algn="l" defTabSz="728663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</a:defRPr>
      </a:lvl3pPr>
      <a:lvl4pPr algn="l" defTabSz="728663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</a:defRPr>
      </a:lvl4pPr>
      <a:lvl5pPr algn="l" defTabSz="728663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</a:defRPr>
      </a:lvl5pPr>
      <a:lvl6pPr marL="457200" algn="l" defTabSz="728663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6pPr>
      <a:lvl7pPr marL="914400" algn="l" defTabSz="728663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7pPr>
      <a:lvl8pPr marL="1371600" algn="l" defTabSz="728663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8pPr>
      <a:lvl9pPr marL="1828800" algn="l" defTabSz="728663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728663" rtl="0" eaLnBrk="1" fontAlgn="base" hangingPunct="1">
        <a:spcBef>
          <a:spcPct val="95000"/>
        </a:spcBef>
        <a:spcAft>
          <a:spcPct val="0"/>
        </a:spcAft>
        <a:buClr>
          <a:schemeClr val="tx1"/>
        </a:buClr>
        <a:buSzPct val="120000"/>
        <a:buFont typeface="Wingdings" pitchFamily="2" charset="2"/>
        <a:defRPr sz="14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342900" indent="-342900" algn="l" defTabSz="728663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120000"/>
        <a:buFont typeface="Arial" charset="0"/>
        <a:defRPr sz="1400">
          <a:solidFill>
            <a:schemeClr val="tx1"/>
          </a:solidFill>
          <a:latin typeface="Calibri" pitchFamily="34" charset="0"/>
        </a:defRPr>
      </a:lvl2pPr>
      <a:lvl3pPr marL="444500" indent="-179388" algn="l" defTabSz="728663" rtl="0" eaLnBrk="1" fontAlgn="base" hangingPunct="1">
        <a:spcBef>
          <a:spcPct val="20000"/>
        </a:spcBef>
        <a:spcAft>
          <a:spcPct val="0"/>
        </a:spcAft>
        <a:buClr>
          <a:srgbClr val="E85D10"/>
        </a:buClr>
        <a:buFont typeface="Wingdings" pitchFamily="2" charset="2"/>
        <a:buChar char="§"/>
        <a:defRPr sz="1400">
          <a:solidFill>
            <a:schemeClr val="tx1"/>
          </a:solidFill>
          <a:latin typeface="Calibri" pitchFamily="34" charset="0"/>
        </a:defRPr>
      </a:lvl3pPr>
      <a:lvl4pPr marL="625475" indent="-179388" algn="l" defTabSz="728663" rtl="0" eaLnBrk="1" fontAlgn="base" hangingPunct="1">
        <a:spcBef>
          <a:spcPct val="20000"/>
        </a:spcBef>
        <a:spcAft>
          <a:spcPct val="0"/>
        </a:spcAft>
        <a:buClr>
          <a:srgbClr val="37A8DB"/>
        </a:buClr>
        <a:buFont typeface="Wingdings" pitchFamily="2" charset="2"/>
        <a:buChar char="§"/>
        <a:defRPr sz="1400">
          <a:solidFill>
            <a:schemeClr val="tx1"/>
          </a:solidFill>
          <a:latin typeface="Calibri" pitchFamily="34" charset="0"/>
        </a:defRPr>
      </a:lvl4pPr>
      <a:lvl5pPr marL="892175" indent="-265113" algn="l" defTabSz="728663" rtl="0" eaLnBrk="1" fontAlgn="base" hangingPunct="1">
        <a:spcBef>
          <a:spcPct val="20000"/>
        </a:spcBef>
        <a:spcAft>
          <a:spcPct val="0"/>
        </a:spcAft>
        <a:buClr>
          <a:srgbClr val="799EAE"/>
        </a:buClr>
        <a:buFont typeface="Wingdings" pitchFamily="2" charset="2"/>
        <a:buChar char="§"/>
        <a:defRPr sz="1400">
          <a:solidFill>
            <a:schemeClr val="tx1"/>
          </a:solidFill>
          <a:latin typeface="Calibri" pitchFamily="34" charset="0"/>
        </a:defRPr>
      </a:lvl5pPr>
      <a:lvl6pPr marL="1349375" indent="-265113" algn="l" defTabSz="728663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1806575" indent="-265113" algn="l" defTabSz="728663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2263775" indent="-265113" algn="l" defTabSz="728663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2720975" indent="-265113" algn="l" defTabSz="728663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blipFill dpi="0" rotWithShape="1">
          <a:blip r:embed="rId7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ClientLogoHolder" descr="&lt;tags&gt;&lt;tag n=&quot;Visible&quot; v=&quot;False&quot; /&gt;&lt;/tags&gt;" hidden="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40638" y="273050"/>
            <a:ext cx="10477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1199" name="DraftAndConfidential" descr="&lt;tags&gt;&lt;tag n=&quot;Language&quot; v=&quot;ENG&quot; /&gt;&lt;/tags&gt;" hidden="1"/>
          <p:cNvSpPr txBox="1">
            <a:spLocks noChangeArrowheads="1"/>
          </p:cNvSpPr>
          <p:nvPr/>
        </p:nvSpPr>
        <p:spPr bwMode="auto">
          <a:xfrm>
            <a:off x="7667625" y="6273800"/>
            <a:ext cx="1025525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>
              <a:buClr>
                <a:schemeClr val="tx2"/>
              </a:buClr>
              <a:buSzPct val="120000"/>
              <a:buFont typeface="Wingdings" pitchFamily="2" charset="2"/>
              <a:buNone/>
              <a:defRPr/>
            </a:pPr>
            <a:r>
              <a:rPr lang="en-GB" altLang="ja-JP" sz="1000" dirty="0"/>
              <a:t>Confidential / Draft</a:t>
            </a:r>
          </a:p>
        </p:txBody>
      </p:sp>
      <p:pic>
        <p:nvPicPr>
          <p:cNvPr id="2052" name="CompanyLogoHolder" descr="&lt;tags&gt;&lt;tag n=&quot;Visible&quot; v=&quot;False&quot; /&gt;&lt;/tags&gt;" hidden="1"/>
          <p:cNvPicPr preferRelativeResize="0"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9263" y="6240463"/>
            <a:ext cx="1628775" cy="35560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</p:pic>
      <p:sp>
        <p:nvSpPr>
          <p:cNvPr id="2055" name="Titelplatzhalter 13"/>
          <p:cNvSpPr>
            <a:spLocks noGrp="1"/>
          </p:cNvSpPr>
          <p:nvPr>
            <p:ph type="title"/>
          </p:nvPr>
        </p:nvSpPr>
        <p:spPr bwMode="auto">
          <a:xfrm>
            <a:off x="457200" y="504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Titelmasterformat durch Klicken bearbeiten</a:t>
            </a:r>
            <a:endParaRPr lang="de-CH" dirty="0"/>
          </a:p>
        </p:txBody>
      </p:sp>
      <p:pic>
        <p:nvPicPr>
          <p:cNvPr id="7" name="Grafik 6" descr="logos_rgb_def-01.png"/>
          <p:cNvPicPr>
            <a:picLocks noChangeAspect="1"/>
          </p:cNvPicPr>
          <p:nvPr userDrawn="1"/>
        </p:nvPicPr>
        <p:blipFill>
          <a:blip r:embed="rId10" cstate="print">
            <a:lum/>
          </a:blip>
          <a:stretch>
            <a:fillRect/>
          </a:stretch>
        </p:blipFill>
        <p:spPr>
          <a:xfrm>
            <a:off x="7449935" y="168259"/>
            <a:ext cx="1518054" cy="784805"/>
          </a:xfrm>
          <a:prstGeom prst="rect">
            <a:avLst/>
          </a:prstGeom>
          <a:effectLst/>
        </p:spPr>
      </p:pic>
      <p:sp>
        <p:nvSpPr>
          <p:cNvPr id="8" name="Rechteck 7"/>
          <p:cNvSpPr/>
          <p:nvPr userDrawn="1"/>
        </p:nvSpPr>
        <p:spPr bwMode="auto">
          <a:xfrm flipV="1">
            <a:off x="0" y="6548912"/>
            <a:ext cx="9144000" cy="21600"/>
          </a:xfrm>
          <a:prstGeom prst="rect">
            <a:avLst/>
          </a:prstGeom>
          <a:solidFill>
            <a:schemeClr val="bg1">
              <a:alpha val="15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64800" rIns="46800" bIns="64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286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None/>
              <a:tabLst>
                <a:tab pos="4286250" algn="l"/>
              </a:tabLst>
            </a:pPr>
            <a:endParaRPr kumimoji="0" lang="de-CH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6967248" y="652887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kumimoji="0" lang="de-CH" sz="1000" b="0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fld id="{9F0EAD93-FB2D-447B-AD7A-4C288361019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3"/>
          </p:nvPr>
        </p:nvSpPr>
        <p:spPr>
          <a:xfrm>
            <a:off x="457199" y="6546122"/>
            <a:ext cx="60384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defRPr kumimoji="0" lang="de-CH" sz="1000" b="0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endParaRPr lang="de-CH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</p:sldLayoutIdLst>
  <p:hf hdr="0" dt="0"/>
  <p:txStyles>
    <p:titleStyle>
      <a:lvl1pPr algn="l" defTabSz="728663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defTabSz="728663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</a:defRPr>
      </a:lvl2pPr>
      <a:lvl3pPr algn="l" defTabSz="728663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</a:defRPr>
      </a:lvl3pPr>
      <a:lvl4pPr algn="l" defTabSz="728663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</a:defRPr>
      </a:lvl4pPr>
      <a:lvl5pPr algn="l" defTabSz="728663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</a:defRPr>
      </a:lvl5pPr>
      <a:lvl6pPr marL="457200" algn="l" defTabSz="728663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6pPr>
      <a:lvl7pPr marL="914400" algn="l" defTabSz="728663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7pPr>
      <a:lvl8pPr marL="1371600" algn="l" defTabSz="728663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8pPr>
      <a:lvl9pPr marL="1828800" algn="l" defTabSz="728663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728663" rtl="0" eaLnBrk="1" fontAlgn="base" hangingPunct="1">
        <a:spcBef>
          <a:spcPct val="95000"/>
        </a:spcBef>
        <a:spcAft>
          <a:spcPct val="0"/>
        </a:spcAft>
        <a:buClr>
          <a:schemeClr val="tx1"/>
        </a:buClr>
        <a:buSzPct val="120000"/>
        <a:buFont typeface="Wingdings" pitchFamily="2" charset="2"/>
        <a:defRPr sz="14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342900" indent="-342900" algn="l" defTabSz="728663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120000"/>
        <a:buFont typeface="Arial" charset="0"/>
        <a:defRPr sz="1400">
          <a:solidFill>
            <a:schemeClr val="tx1"/>
          </a:solidFill>
          <a:latin typeface="Calibri" pitchFamily="34" charset="0"/>
        </a:defRPr>
      </a:lvl2pPr>
      <a:lvl3pPr marL="444500" indent="-179388" algn="l" defTabSz="728663" rtl="0" eaLnBrk="1" fontAlgn="base" hangingPunct="1">
        <a:spcBef>
          <a:spcPct val="20000"/>
        </a:spcBef>
        <a:spcAft>
          <a:spcPct val="0"/>
        </a:spcAft>
        <a:buClr>
          <a:srgbClr val="E85D10"/>
        </a:buClr>
        <a:buFont typeface="Wingdings" pitchFamily="2" charset="2"/>
        <a:buChar char="§"/>
        <a:defRPr sz="1400">
          <a:solidFill>
            <a:schemeClr val="tx1"/>
          </a:solidFill>
          <a:latin typeface="Calibri" pitchFamily="34" charset="0"/>
        </a:defRPr>
      </a:lvl3pPr>
      <a:lvl4pPr marL="625475" indent="-179388" algn="l" defTabSz="728663" rtl="0" eaLnBrk="1" fontAlgn="base" hangingPunct="1">
        <a:spcBef>
          <a:spcPct val="20000"/>
        </a:spcBef>
        <a:spcAft>
          <a:spcPct val="0"/>
        </a:spcAft>
        <a:buClr>
          <a:srgbClr val="37A8DB"/>
        </a:buClr>
        <a:buFont typeface="Wingdings" pitchFamily="2" charset="2"/>
        <a:buChar char="§"/>
        <a:defRPr sz="1400">
          <a:solidFill>
            <a:schemeClr val="tx1"/>
          </a:solidFill>
          <a:latin typeface="Calibri" pitchFamily="34" charset="0"/>
        </a:defRPr>
      </a:lvl4pPr>
      <a:lvl5pPr marL="892175" indent="-265113" algn="l" defTabSz="728663" rtl="0" eaLnBrk="1" fontAlgn="base" hangingPunct="1">
        <a:spcBef>
          <a:spcPct val="20000"/>
        </a:spcBef>
        <a:spcAft>
          <a:spcPct val="0"/>
        </a:spcAft>
        <a:buClr>
          <a:srgbClr val="799EAE"/>
        </a:buClr>
        <a:buFont typeface="Wingdings" pitchFamily="2" charset="2"/>
        <a:buChar char="§"/>
        <a:defRPr sz="1400">
          <a:solidFill>
            <a:schemeClr val="tx1"/>
          </a:solidFill>
          <a:latin typeface="Calibri" pitchFamily="34" charset="0"/>
        </a:defRPr>
      </a:lvl5pPr>
      <a:lvl6pPr marL="1349375" indent="-265113" algn="l" defTabSz="728663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1806575" indent="-265113" algn="l" defTabSz="728663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2263775" indent="-265113" algn="l" defTabSz="728663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2720975" indent="-265113" algn="l" defTabSz="728663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 userDrawn="1"/>
        </p:nvSpPr>
        <p:spPr bwMode="auto">
          <a:xfrm>
            <a:off x="0" y="6551838"/>
            <a:ext cx="9286875" cy="763362"/>
          </a:xfrm>
          <a:prstGeom prst="rect">
            <a:avLst/>
          </a:prstGeom>
          <a:solidFill>
            <a:schemeClr val="bg1">
              <a:lumMod val="85000"/>
              <a:alpha val="54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64800" rIns="46800" bIns="64800" numCol="1" rtlCol="0" anchor="ctr" anchorCtr="0" compatLnSpc="1">
            <a:prstTxWarp prst="textNoShape">
              <a:avLst/>
            </a:prstTxWarp>
          </a:bodyPr>
          <a:lstStyle/>
          <a:p>
            <a:pPr defTabSz="728663">
              <a:buClr>
                <a:srgbClr val="FFFFFF"/>
              </a:buClr>
              <a:tabLst>
                <a:tab pos="4286250" algn="l"/>
              </a:tabLst>
            </a:pPr>
            <a:endParaRPr lang="de-CH" dirty="0">
              <a:solidFill>
                <a:srgbClr val="000000"/>
              </a:solidFill>
            </a:endParaRPr>
          </a:p>
        </p:txBody>
      </p:sp>
      <p:pic>
        <p:nvPicPr>
          <p:cNvPr id="2050" name="ClientLogoHolder" descr="&lt;tags&gt;&lt;tag n=&quot;Visible&quot; v=&quot;False&quot; /&gt;&lt;/tags&gt;" hidden="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40638" y="273050"/>
            <a:ext cx="10477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1199" name="DraftAndConfidential" descr="&lt;tags&gt;&lt;tag n=&quot;Language&quot; v=&quot;ENG&quot; /&gt;&lt;/tags&gt;" hidden="1"/>
          <p:cNvSpPr txBox="1">
            <a:spLocks noChangeArrowheads="1"/>
          </p:cNvSpPr>
          <p:nvPr/>
        </p:nvSpPr>
        <p:spPr bwMode="auto">
          <a:xfrm>
            <a:off x="7667625" y="6273800"/>
            <a:ext cx="1025525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>
              <a:buClr>
                <a:srgbClr val="00A385"/>
              </a:buClr>
              <a:buSzPct val="120000"/>
              <a:buFont typeface="Wingdings" pitchFamily="2" charset="2"/>
              <a:buNone/>
              <a:defRPr/>
            </a:pPr>
            <a:r>
              <a:rPr lang="en-GB" altLang="ja-JP" sz="1000" dirty="0">
                <a:solidFill>
                  <a:srgbClr val="000000"/>
                </a:solidFill>
              </a:rPr>
              <a:t>Confidential / Draft</a:t>
            </a:r>
          </a:p>
        </p:txBody>
      </p:sp>
      <p:pic>
        <p:nvPicPr>
          <p:cNvPr id="2052" name="CompanyLogoHolder" descr="&lt;tags&gt;&lt;tag n=&quot;Visible&quot; v=&quot;False&quot; /&gt;&lt;/tags&gt;" hidden="1"/>
          <p:cNvPicPr preferRelativeResize="0"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9263" y="6240463"/>
            <a:ext cx="1628775" cy="35560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</p:spPr>
      </p:pic>
      <p:sp>
        <p:nvSpPr>
          <p:cNvPr id="2055" name="Titelplatzhalter 13"/>
          <p:cNvSpPr>
            <a:spLocks noGrp="1"/>
          </p:cNvSpPr>
          <p:nvPr>
            <p:ph type="title"/>
          </p:nvPr>
        </p:nvSpPr>
        <p:spPr bwMode="auto">
          <a:xfrm>
            <a:off x="457200" y="504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8" name="Rechteck 7"/>
          <p:cNvSpPr/>
          <p:nvPr userDrawn="1"/>
        </p:nvSpPr>
        <p:spPr bwMode="auto">
          <a:xfrm flipV="1">
            <a:off x="0" y="6548912"/>
            <a:ext cx="9144000" cy="21600"/>
          </a:xfrm>
          <a:prstGeom prst="rect">
            <a:avLst/>
          </a:prstGeom>
          <a:solidFill>
            <a:schemeClr val="accent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64800" rIns="46800" bIns="64800" numCol="1" rtlCol="0" anchor="ctr" anchorCtr="0" compatLnSpc="1">
            <a:prstTxWarp prst="textNoShape">
              <a:avLst/>
            </a:prstTxWarp>
          </a:bodyPr>
          <a:lstStyle/>
          <a:p>
            <a:pPr defTabSz="728663">
              <a:buClr>
                <a:srgbClr val="FFFFFF"/>
              </a:buClr>
              <a:tabLst>
                <a:tab pos="4286250" algn="l"/>
              </a:tabLst>
            </a:pPr>
            <a:endParaRPr lang="de-CH" dirty="0">
              <a:solidFill>
                <a:srgbClr val="000000"/>
              </a:solidFill>
            </a:endParaRP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6967248" y="652887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kumimoji="0" lang="de-CH" sz="1000" b="0" i="0" u="none" strike="noStrike" kern="0" cap="none" spc="0" normalizeH="0" baseline="0" noProof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FFFFFF"/>
              </a:buClr>
            </a:pPr>
            <a:fld id="{9F0EAD93-FB2D-447B-AD7A-4C2883610192}" type="slidenum">
              <a:rPr>
                <a:solidFill>
                  <a:srgbClr val="000000">
                    <a:lumMod val="65000"/>
                    <a:lumOff val="35000"/>
                  </a:srgbClr>
                </a:solidFill>
              </a:rPr>
              <a:pPr>
                <a:buClr>
                  <a:srgbClr val="FFFFFF"/>
                </a:buClr>
              </a:pPr>
              <a:t>‹Nr.›</a:t>
            </a:fld>
            <a:endParaRPr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3"/>
          </p:nvPr>
        </p:nvSpPr>
        <p:spPr>
          <a:xfrm>
            <a:off x="457199" y="6546122"/>
            <a:ext cx="60384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defRPr kumimoji="0" lang="de-CH" sz="1000" b="0" i="0" u="none" strike="noStrike" kern="0" cap="none" spc="0" normalizeH="0" baseline="0" noProof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rgbClr val="FFFFFF"/>
              </a:buClr>
            </a:pPr>
            <a:endParaRPr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691" y="167543"/>
            <a:ext cx="1518054" cy="78623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8" r:id="rId3"/>
    <p:sldLayoutId id="2147483885" r:id="rId4"/>
    <p:sldLayoutId id="2147483886" r:id="rId5"/>
    <p:sldLayoutId id="2147483887" r:id="rId6"/>
  </p:sldLayoutIdLst>
  <p:hf hdr="0" dt="0"/>
  <p:txStyles>
    <p:titleStyle>
      <a:lvl1pPr algn="l" defTabSz="728663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defTabSz="728663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</a:defRPr>
      </a:lvl2pPr>
      <a:lvl3pPr algn="l" defTabSz="728663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</a:defRPr>
      </a:lvl3pPr>
      <a:lvl4pPr algn="l" defTabSz="728663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</a:defRPr>
      </a:lvl4pPr>
      <a:lvl5pPr algn="l" defTabSz="728663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itchFamily="34" charset="0"/>
        </a:defRPr>
      </a:lvl5pPr>
      <a:lvl6pPr marL="457200" algn="l" defTabSz="728663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6pPr>
      <a:lvl7pPr marL="914400" algn="l" defTabSz="728663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7pPr>
      <a:lvl8pPr marL="1371600" algn="l" defTabSz="728663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8pPr>
      <a:lvl9pPr marL="1828800" algn="l" defTabSz="728663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728663" rtl="0" eaLnBrk="1" fontAlgn="base" hangingPunct="1">
        <a:spcBef>
          <a:spcPct val="95000"/>
        </a:spcBef>
        <a:spcAft>
          <a:spcPct val="0"/>
        </a:spcAft>
        <a:buClr>
          <a:schemeClr val="tx1"/>
        </a:buClr>
        <a:buSzPct val="120000"/>
        <a:buFont typeface="Wingdings" pitchFamily="2" charset="2"/>
        <a:defRPr sz="14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342900" indent="-342900" algn="l" defTabSz="728663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120000"/>
        <a:buFont typeface="Arial" charset="0"/>
        <a:defRPr sz="1400">
          <a:solidFill>
            <a:schemeClr val="tx1"/>
          </a:solidFill>
          <a:latin typeface="Calibri" pitchFamily="34" charset="0"/>
        </a:defRPr>
      </a:lvl2pPr>
      <a:lvl3pPr marL="444500" indent="-179388" algn="l" defTabSz="728663" rtl="0" eaLnBrk="1" fontAlgn="base" hangingPunct="1">
        <a:spcBef>
          <a:spcPct val="20000"/>
        </a:spcBef>
        <a:spcAft>
          <a:spcPct val="0"/>
        </a:spcAft>
        <a:buClr>
          <a:srgbClr val="E85D10"/>
        </a:buClr>
        <a:buFont typeface="Wingdings" pitchFamily="2" charset="2"/>
        <a:buChar char="§"/>
        <a:defRPr sz="1400">
          <a:solidFill>
            <a:schemeClr val="tx1"/>
          </a:solidFill>
          <a:latin typeface="Calibri" pitchFamily="34" charset="0"/>
        </a:defRPr>
      </a:lvl3pPr>
      <a:lvl4pPr marL="625475" indent="-179388" algn="l" defTabSz="728663" rtl="0" eaLnBrk="1" fontAlgn="base" hangingPunct="1">
        <a:spcBef>
          <a:spcPct val="20000"/>
        </a:spcBef>
        <a:spcAft>
          <a:spcPct val="0"/>
        </a:spcAft>
        <a:buClr>
          <a:srgbClr val="37A8DB"/>
        </a:buClr>
        <a:buFont typeface="Wingdings" pitchFamily="2" charset="2"/>
        <a:buChar char="§"/>
        <a:defRPr sz="1400">
          <a:solidFill>
            <a:schemeClr val="tx1"/>
          </a:solidFill>
          <a:latin typeface="Calibri" pitchFamily="34" charset="0"/>
        </a:defRPr>
      </a:lvl4pPr>
      <a:lvl5pPr marL="892175" indent="-265113" algn="l" defTabSz="728663" rtl="0" eaLnBrk="1" fontAlgn="base" hangingPunct="1">
        <a:spcBef>
          <a:spcPct val="20000"/>
        </a:spcBef>
        <a:spcAft>
          <a:spcPct val="0"/>
        </a:spcAft>
        <a:buClr>
          <a:srgbClr val="799EAE"/>
        </a:buClr>
        <a:buFont typeface="Wingdings" pitchFamily="2" charset="2"/>
        <a:buChar char="§"/>
        <a:defRPr sz="1400">
          <a:solidFill>
            <a:schemeClr val="tx1"/>
          </a:solidFill>
          <a:latin typeface="Calibri" pitchFamily="34" charset="0"/>
        </a:defRPr>
      </a:lvl5pPr>
      <a:lvl6pPr marL="1349375" indent="-265113" algn="l" defTabSz="728663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1806575" indent="-265113" algn="l" defTabSz="728663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2263775" indent="-265113" algn="l" defTabSz="728663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2720975" indent="-265113" algn="l" defTabSz="728663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kesblula.ch/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267519" y="2135116"/>
            <a:ext cx="8608961" cy="2323774"/>
          </a:xfrm>
        </p:spPr>
        <p:txBody>
          <a:bodyPr/>
          <a:lstStyle/>
          <a:p>
            <a:r>
              <a:rPr lang="de-CH" b="1" dirty="0"/>
              <a:t>Neuerungen der per 1. Januar 2024 revidierten Verordnung über die Vermögensverwaltung im Rahmen einer Beistandschaft oder Vormundschaft (VBVV) und die Auswirkungen für die Beistandspersonen</a:t>
            </a:r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/>
              <a:t>19. November 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>
          <a:xfrm>
            <a:off x="457200" y="847724"/>
            <a:ext cx="8229600" cy="428625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de-CH"/>
              <a:t>Umschichtungen - Bewilligungen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>
          <a:xfrm>
            <a:off x="6967248" y="6528870"/>
            <a:ext cx="21336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buClr>
                <a:srgbClr val="FFFFFF"/>
              </a:buClr>
            </a:pPr>
            <a:fld id="{9F0EAD93-FB2D-447B-AD7A-4C2883610192}" type="slidenum">
              <a:rPr lang="de-CH"/>
              <a:pPr>
                <a:spcAft>
                  <a:spcPts val="600"/>
                </a:spcAft>
                <a:buClr>
                  <a:srgbClr val="FFFFFF"/>
                </a:buClr>
              </a:pPr>
              <a:t>9</a:t>
            </a:fld>
            <a:endParaRPr lang="de-CH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F7968DA6-E61F-D037-543C-7448D4CC0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199" y="6546122"/>
            <a:ext cx="6038491" cy="365125"/>
          </a:xfrm>
        </p:spPr>
        <p:txBody>
          <a:bodyPr/>
          <a:lstStyle/>
          <a:p>
            <a:endParaRPr lang="de-CH"/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1A00EDCC-7EC8-983F-C819-F75B75FEDD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290969"/>
              </p:ext>
            </p:extLst>
          </p:nvPr>
        </p:nvGraphicFramePr>
        <p:xfrm>
          <a:off x="518886" y="1483596"/>
          <a:ext cx="8036330" cy="4591943"/>
        </p:xfrm>
        <a:graphic>
          <a:graphicData uri="http://schemas.openxmlformats.org/drawingml/2006/table">
            <a:tbl>
              <a:tblPr firstRow="1" firstCol="1" bandRow="1">
                <a:tableStyleId>{6E25E649-3F16-4E02-A733-19D2CDBF48F0}</a:tableStyleId>
              </a:tblPr>
              <a:tblGrid>
                <a:gridCol w="984654">
                  <a:extLst>
                    <a:ext uri="{9D8B030D-6E8A-4147-A177-3AD203B41FA5}">
                      <a16:colId xmlns:a16="http://schemas.microsoft.com/office/drawing/2014/main" val="4047360286"/>
                    </a:ext>
                  </a:extLst>
                </a:gridCol>
                <a:gridCol w="2169590">
                  <a:extLst>
                    <a:ext uri="{9D8B030D-6E8A-4147-A177-3AD203B41FA5}">
                      <a16:colId xmlns:a16="http://schemas.microsoft.com/office/drawing/2014/main" val="1168315491"/>
                    </a:ext>
                  </a:extLst>
                </a:gridCol>
                <a:gridCol w="2718749">
                  <a:extLst>
                    <a:ext uri="{9D8B030D-6E8A-4147-A177-3AD203B41FA5}">
                      <a16:colId xmlns:a16="http://schemas.microsoft.com/office/drawing/2014/main" val="185560274"/>
                    </a:ext>
                  </a:extLst>
                </a:gridCol>
                <a:gridCol w="2163337">
                  <a:extLst>
                    <a:ext uri="{9D8B030D-6E8A-4147-A177-3AD203B41FA5}">
                      <a16:colId xmlns:a16="http://schemas.microsoft.com/office/drawing/2014/main" val="333677351"/>
                    </a:ext>
                  </a:extLst>
                </a:gridCol>
              </a:tblGrid>
              <a:tr h="251534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CH" sz="1000" dirty="0">
                          <a:effectLst/>
                        </a:rPr>
                        <a:t>Anlagekategorie</a:t>
                      </a:r>
                      <a:endParaRPr lang="de-CH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57" marR="34357" marT="0" marB="0" anchor="ctr"/>
                </a:tc>
                <a:tc>
                  <a:txBody>
                    <a:bodyPr/>
                    <a:lstStyle/>
                    <a:p>
                      <a:pPr marL="88900" indent="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CH" sz="1000" dirty="0">
                          <a:effectLst/>
                        </a:rPr>
                        <a:t>Anlagezweck</a:t>
                      </a:r>
                      <a:endParaRPr lang="de-CH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57" marR="34357" marT="0" marB="0" anchor="ctr"/>
                </a:tc>
                <a:tc>
                  <a:txBody>
                    <a:bodyPr/>
                    <a:lstStyle/>
                    <a:p>
                      <a:pPr marL="88900" indent="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CH" sz="1000" dirty="0">
                          <a:effectLst/>
                        </a:rPr>
                        <a:t>Bewilligung der KESB nach VBVV</a:t>
                      </a:r>
                      <a:endParaRPr lang="de-CH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57" marR="34357" marT="0" marB="0" anchor="ctr"/>
                </a:tc>
                <a:tc>
                  <a:txBody>
                    <a:bodyPr/>
                    <a:lstStyle/>
                    <a:p>
                      <a:pPr marL="88900" indent="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CH" sz="1000" dirty="0">
                          <a:effectLst/>
                        </a:rPr>
                        <a:t>Zustimmung nach Art. 416 ZGB</a:t>
                      </a:r>
                      <a:endParaRPr lang="de-CH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57" marR="34357" marT="0" marB="0" anchor="ctr"/>
                </a:tc>
                <a:extLst>
                  <a:ext uri="{0D108BD9-81ED-4DB2-BD59-A6C34878D82A}">
                    <a16:rowId xmlns:a16="http://schemas.microsoft.com/office/drawing/2014/main" val="2071268998"/>
                  </a:ext>
                </a:extLst>
              </a:tr>
              <a:tr h="154202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600"/>
                        </a:spcBef>
                      </a:pPr>
                      <a:r>
                        <a:rPr lang="de-CH" sz="1000" dirty="0">
                          <a:effectLst/>
                        </a:rPr>
                        <a:t>Art. 6 VBVV</a:t>
                      </a:r>
                      <a:endParaRPr lang="de-CH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57" marR="34357" marT="0" marB="0"/>
                </a:tc>
                <a:tc>
                  <a:txBody>
                    <a:bodyPr/>
                    <a:lstStyle/>
                    <a:p>
                      <a:pPr marL="88900" indent="0" algn="l">
                        <a:spcBef>
                          <a:spcPts val="600"/>
                        </a:spcBef>
                      </a:pPr>
                      <a:r>
                        <a:rPr lang="de-CH" sz="1000" dirty="0">
                          <a:effectLst/>
                        </a:rPr>
                        <a:t>Sicherstellung des gewöhnlichen Lebensunterhalts</a:t>
                      </a:r>
                      <a:endParaRPr lang="de-CH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57" marR="34357" marT="0" marB="0"/>
                </a:tc>
                <a:tc>
                  <a:txBody>
                    <a:bodyPr/>
                    <a:lstStyle/>
                    <a:p>
                      <a:pPr marL="88900" indent="0" algn="l"/>
                      <a:r>
                        <a:rPr lang="de-CH" sz="1000" dirty="0">
                          <a:effectLst/>
                        </a:rPr>
                        <a:t>Für Neuanlagen und die Umwandlung von bestehenden Anlagen innerhalb von Art. 6 VBVV ist keine Bewilligung der KESB erforderlich.</a:t>
                      </a:r>
                    </a:p>
                    <a:p>
                      <a:pPr marL="88900" indent="0" algn="l"/>
                      <a:r>
                        <a:rPr lang="de-CH" sz="1000" dirty="0">
                          <a:effectLst/>
                        </a:rPr>
                        <a:t> </a:t>
                      </a:r>
                    </a:p>
                    <a:p>
                      <a:pPr marL="88900" indent="0" algn="l"/>
                      <a:r>
                        <a:rPr lang="de-CH" sz="1000" dirty="0">
                          <a:effectLst/>
                        </a:rPr>
                        <a:t>Für Umwandlungen von Anlagen im Sinne von Art. 6 VBVV in solche von Art. 7 Abs. 1 VBVV ist eine Bewilligung der KESB erforderlich, soweit diese nicht bereits mit dem Entscheid über die Vermögensausscheidung erteilt worden ist.</a:t>
                      </a:r>
                      <a:endParaRPr lang="de-CH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57" marR="34357" marT="0" marB="0"/>
                </a:tc>
                <a:tc>
                  <a:txBody>
                    <a:bodyPr/>
                    <a:lstStyle/>
                    <a:p>
                      <a:pPr marL="88900" indent="0" algn="l"/>
                      <a:r>
                        <a:rPr lang="de-CH" sz="1000" dirty="0">
                          <a:effectLst/>
                        </a:rPr>
                        <a:t>Für Anlagen nach Art. 6 </a:t>
                      </a:r>
                      <a:r>
                        <a:rPr lang="de-CH" sz="1000" dirty="0" err="1">
                          <a:effectLst/>
                        </a:rPr>
                        <a:t>lit</a:t>
                      </a:r>
                      <a:r>
                        <a:rPr lang="de-CH" sz="1000" dirty="0">
                          <a:effectLst/>
                        </a:rPr>
                        <a:t>. g-j ist eine Zustimmung nach Art. 416 ZGB erforderlich.</a:t>
                      </a:r>
                      <a:endParaRPr lang="de-CH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57" marR="34357" marT="0" marB="0"/>
                </a:tc>
                <a:extLst>
                  <a:ext uri="{0D108BD9-81ED-4DB2-BD59-A6C34878D82A}">
                    <a16:rowId xmlns:a16="http://schemas.microsoft.com/office/drawing/2014/main" val="3818536345"/>
                  </a:ext>
                </a:extLst>
              </a:tr>
              <a:tr h="1550810">
                <a:tc>
                  <a:txBody>
                    <a:bodyPr/>
                    <a:lstStyle/>
                    <a:p>
                      <a:pPr marL="0" indent="0" algn="l"/>
                      <a:r>
                        <a:rPr lang="de-CH" sz="1000">
                          <a:effectLst/>
                        </a:rPr>
                        <a:t>Art. 7 Abs. 1 VBVV</a:t>
                      </a:r>
                      <a:endParaRPr lang="de-CH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57" marR="34357" marT="0" marB="0"/>
                </a:tc>
                <a:tc>
                  <a:txBody>
                    <a:bodyPr/>
                    <a:lstStyle/>
                    <a:p>
                      <a:pPr marL="88900" indent="0" algn="l"/>
                      <a:r>
                        <a:rPr lang="de-CH" sz="1000" dirty="0">
                          <a:effectLst/>
                        </a:rPr>
                        <a:t>Weitergehende Bedürfnisse über die Sicherstellung des gewöhnlichen Lebensunterhalts hinaus (in der Regel erst möglich, wenn der Lebensunterhalt mit Anlagen nach Art. 6 VBVV für mind. 5 Jahre bzw. mind. Fr. 100'000.00 sichergestellt ist).</a:t>
                      </a:r>
                      <a:endParaRPr lang="de-CH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57" marR="34357" marT="0" marB="0"/>
                </a:tc>
                <a:tc>
                  <a:txBody>
                    <a:bodyPr/>
                    <a:lstStyle/>
                    <a:p>
                      <a:pPr marL="88900" indent="0" algn="l"/>
                      <a:r>
                        <a:rPr lang="de-CH" sz="1000" dirty="0">
                          <a:effectLst/>
                        </a:rPr>
                        <a:t>Für Neuanlagen und die Umwandlung von bestehenden Anlagen innerhalb von Art. 7 Abs. 1 VBVV ist keine Bewilligung der KESB erforderlich.</a:t>
                      </a:r>
                    </a:p>
                    <a:p>
                      <a:pPr marL="88900" indent="0" algn="l"/>
                      <a:r>
                        <a:rPr lang="de-CH" sz="1000" dirty="0">
                          <a:effectLst/>
                        </a:rPr>
                        <a:t> </a:t>
                      </a:r>
                    </a:p>
                    <a:p>
                      <a:pPr marL="88900" indent="0" algn="l"/>
                      <a:r>
                        <a:rPr lang="de-CH" sz="1000" dirty="0">
                          <a:effectLst/>
                        </a:rPr>
                        <a:t>Auch für Umwandlungen von Anlagen im Sinne von Art. 7 Abs. 1 VBVV in solche von Art. 6 VBVV ist keine Bewilligung der KESB erforderlich.</a:t>
                      </a:r>
                      <a:endParaRPr lang="de-CH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57" marR="34357" marT="0" marB="0"/>
                </a:tc>
                <a:tc>
                  <a:txBody>
                    <a:bodyPr/>
                    <a:lstStyle/>
                    <a:p>
                      <a:pPr marL="88900" indent="0" algn="l"/>
                      <a:r>
                        <a:rPr lang="de-CH" sz="1000" dirty="0">
                          <a:effectLst/>
                        </a:rPr>
                        <a:t>Für Anlagen nach Art. 7 </a:t>
                      </a:r>
                      <a:r>
                        <a:rPr lang="de-CH" sz="1000" dirty="0" err="1">
                          <a:effectLst/>
                        </a:rPr>
                        <a:t>lit</a:t>
                      </a:r>
                      <a:r>
                        <a:rPr lang="de-CH" sz="1000" dirty="0">
                          <a:effectLst/>
                        </a:rPr>
                        <a:t>. d, f und g ist eine Zustimmung nach Art. 416 ZGB erforderlich.</a:t>
                      </a:r>
                    </a:p>
                    <a:p>
                      <a:pPr marL="88900" indent="0" algn="l"/>
                      <a:r>
                        <a:rPr lang="de-CH" sz="1000" dirty="0">
                          <a:effectLst/>
                        </a:rPr>
                        <a:t> </a:t>
                      </a:r>
                    </a:p>
                    <a:p>
                      <a:pPr marL="88900" indent="0" algn="l"/>
                      <a:r>
                        <a:rPr lang="de-CH" sz="1000" dirty="0">
                          <a:effectLst/>
                        </a:rPr>
                        <a:t>Ebenso braucht es für den Abschluss eines Vermögensverwaltungsvertrags über Anlagen nach Art. 7 Abs. 1 VBVV eine Zustimmung im Sinne von Art. 416 ZGB.</a:t>
                      </a:r>
                      <a:endParaRPr lang="de-CH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57" marR="34357" marT="0" marB="0"/>
                </a:tc>
                <a:extLst>
                  <a:ext uri="{0D108BD9-81ED-4DB2-BD59-A6C34878D82A}">
                    <a16:rowId xmlns:a16="http://schemas.microsoft.com/office/drawing/2014/main" val="2852579443"/>
                  </a:ext>
                </a:extLst>
              </a:tr>
              <a:tr h="1247579">
                <a:tc>
                  <a:txBody>
                    <a:bodyPr/>
                    <a:lstStyle/>
                    <a:p>
                      <a:pPr marL="0" indent="0" algn="l"/>
                      <a:r>
                        <a:rPr lang="de-CH" sz="1000" dirty="0">
                          <a:effectLst/>
                        </a:rPr>
                        <a:t>Art. 7 Abs. 3 VBVV</a:t>
                      </a:r>
                      <a:endParaRPr lang="de-CH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57" marR="34357" marT="0" marB="0"/>
                </a:tc>
                <a:tc>
                  <a:txBody>
                    <a:bodyPr/>
                    <a:lstStyle/>
                    <a:p>
                      <a:pPr marL="88900" indent="0" algn="l"/>
                      <a:r>
                        <a:rPr lang="de-CH" sz="1000" dirty="0">
                          <a:effectLst/>
                        </a:rPr>
                        <a:t>Weitergehende Anlagen bei besonders günstigen Verhältnissen (in der Regel erst möglich, wenn der Lebensunterhalt mit Anlagen nach Art. 6 und Art. 7 Abs. 1 VBVV für insgesamt mind. 10 Jahre sichergestellt ist).</a:t>
                      </a:r>
                      <a:endParaRPr lang="de-CH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57" marR="34357" marT="0" marB="0"/>
                </a:tc>
                <a:tc>
                  <a:txBody>
                    <a:bodyPr/>
                    <a:lstStyle/>
                    <a:p>
                      <a:pPr marL="88900" indent="6350" algn="l">
                        <a:tabLst>
                          <a:tab pos="450850" algn="l"/>
                        </a:tabLst>
                      </a:pPr>
                      <a:r>
                        <a:rPr lang="de-CH" sz="1000" dirty="0">
                          <a:effectLst/>
                        </a:rPr>
                        <a:t>Für Anlagen nach Art. 7 Abs. 3 VBVV ist immer eine Bewilligung der KESB erforderlich.</a:t>
                      </a:r>
                      <a:endParaRPr lang="de-CH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57" marR="34357" marT="0" marB="0"/>
                </a:tc>
                <a:tc>
                  <a:txBody>
                    <a:bodyPr/>
                    <a:lstStyle/>
                    <a:p>
                      <a:pPr marL="88900" indent="0" algn="l"/>
                      <a:r>
                        <a:rPr lang="de-CH" sz="1000" dirty="0">
                          <a:effectLst/>
                        </a:rPr>
                        <a:t>Für den Abschluss eines Vermögensverwaltungsvertrags über Anlagen nach Art. 7 Abs. 3 VBVV ist eine Zustimmung nach Art. 416 ZGB erforderlich.</a:t>
                      </a:r>
                      <a:endParaRPr lang="de-CH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357" marR="34357" marT="0" marB="0"/>
                </a:tc>
                <a:extLst>
                  <a:ext uri="{0D108BD9-81ED-4DB2-BD59-A6C34878D82A}">
                    <a16:rowId xmlns:a16="http://schemas.microsoft.com/office/drawing/2014/main" val="3896350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7858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32547" y="2859553"/>
            <a:ext cx="6242212" cy="569447"/>
          </a:xfrm>
        </p:spPr>
        <p:txBody>
          <a:bodyPr/>
          <a:lstStyle/>
          <a:p>
            <a:r>
              <a:rPr lang="de-CH" dirty="0"/>
              <a:t>Besten Dank für Ihre Aufmerksamkeit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CH" dirty="0"/>
              <a:t>Gegenstand der VBVV und Ziele der Revision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Clr>
                <a:srgbClr val="FFFFFF"/>
              </a:buClr>
            </a:pPr>
            <a:fld id="{9F0EAD93-FB2D-447B-AD7A-4C2883610192}" type="slidenum">
              <a:rPr>
                <a:solidFill>
                  <a:srgbClr val="000000">
                    <a:lumMod val="65000"/>
                    <a:lumOff val="35000"/>
                  </a:srgbClr>
                </a:solidFill>
              </a:rPr>
              <a:pPr>
                <a:buClr>
                  <a:srgbClr val="FFFFFF"/>
                </a:buClr>
              </a:pPr>
              <a:t>1</a:t>
            </a:fld>
            <a:endParaRPr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buClr>
                <a:srgbClr val="FFFFFF"/>
              </a:buClr>
            </a:pPr>
            <a:endParaRPr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3306417" y="1527312"/>
            <a:ext cx="5075583" cy="4383157"/>
          </a:xfrm>
        </p:spPr>
        <p:txBody>
          <a:bodyPr/>
          <a:lstStyle/>
          <a:p>
            <a:pPr>
              <a:buSzPct val="100000"/>
            </a:pPr>
            <a:r>
              <a:rPr lang="de-CH" sz="1800" b="1" dirty="0"/>
              <a:t>Gegenstand der VBVV</a:t>
            </a:r>
          </a:p>
          <a:p>
            <a:pPr>
              <a:buSzPct val="100000"/>
            </a:pPr>
            <a:r>
              <a:rPr lang="de-CH" sz="1800" dirty="0"/>
              <a:t>Regelung des Umgangs (Anlage und Aufbewahrung) von Vermögenswerten, die von der Beistandsperson für die verbeiständete Person verwaltet werden.</a:t>
            </a:r>
          </a:p>
          <a:p>
            <a:pPr marL="285750" indent="-285750">
              <a:buSzPct val="100000"/>
              <a:buFont typeface="Wingdings" panose="05000000000000000000" pitchFamily="2" charset="2"/>
              <a:buChar char="§"/>
            </a:pPr>
            <a:r>
              <a:rPr lang="de-CH" sz="1800" dirty="0"/>
              <a:t>Anleitungsfunktion</a:t>
            </a:r>
          </a:p>
          <a:p>
            <a:pPr marL="285750" indent="-285750">
              <a:buSzPct val="100000"/>
              <a:buFont typeface="Wingdings" panose="05000000000000000000" pitchFamily="2" charset="2"/>
              <a:buChar char="§"/>
            </a:pPr>
            <a:r>
              <a:rPr lang="de-CH" sz="1800" dirty="0"/>
              <a:t>Konkretisierung Sorgfaltspflicht</a:t>
            </a:r>
          </a:p>
          <a:p>
            <a:pPr>
              <a:buSzPct val="100000"/>
            </a:pPr>
            <a:endParaRPr lang="de-CH" sz="1800" dirty="0"/>
          </a:p>
          <a:p>
            <a:pPr>
              <a:buSzPct val="100000"/>
            </a:pPr>
            <a:r>
              <a:rPr lang="de-CH" sz="1800" b="1" dirty="0"/>
              <a:t>Revisionsziele:</a:t>
            </a:r>
          </a:p>
          <a:p>
            <a:pPr marL="342900" indent="-342900">
              <a:buSzPct val="100000"/>
              <a:buFont typeface="Wingdings" panose="05000000000000000000" pitchFamily="2" charset="2"/>
              <a:buChar char="§"/>
            </a:pPr>
            <a:r>
              <a:rPr lang="de-CH" sz="1800" dirty="0"/>
              <a:t>Redaktionelle Anpassungen</a:t>
            </a:r>
          </a:p>
          <a:p>
            <a:pPr marL="342900" indent="-342900">
              <a:buSzPct val="100000"/>
              <a:buFont typeface="Wingdings" panose="05000000000000000000" pitchFamily="2" charset="2"/>
              <a:buChar char="§"/>
            </a:pPr>
            <a:r>
              <a:rPr lang="de-CH" sz="1800" dirty="0"/>
              <a:t>Präzisierungen</a:t>
            </a:r>
          </a:p>
          <a:p>
            <a:pPr marL="342900" indent="-342900">
              <a:buSzPct val="100000"/>
              <a:buFont typeface="Wingdings" panose="05000000000000000000" pitchFamily="2" charset="2"/>
              <a:buChar char="§"/>
            </a:pPr>
            <a:r>
              <a:rPr lang="de-CH" sz="1800" dirty="0"/>
              <a:t>Anpassungen an real veränderte Umstände</a:t>
            </a:r>
          </a:p>
          <a:p>
            <a:pPr marL="342900" indent="-342900">
              <a:buSzPct val="100000"/>
              <a:buFont typeface="Wingdings" panose="05000000000000000000" pitchFamily="2" charset="2"/>
              <a:buChar char="§"/>
            </a:pPr>
            <a:r>
              <a:rPr lang="de-CH" sz="1800" dirty="0"/>
              <a:t>Materielle Anpassungen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ED67D1E-10B1-414F-6932-20C80EA592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36"/>
          <a:stretch/>
        </p:blipFill>
        <p:spPr>
          <a:xfrm>
            <a:off x="708990" y="2004191"/>
            <a:ext cx="2146853" cy="32271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CH" dirty="0">
                <a:ea typeface="ＭＳ Ｐゴシック" pitchFamily="-65" charset="-128"/>
              </a:rPr>
              <a:t>Vermögensausscheidung</a:t>
            </a:r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718A7F3-9252-F3D9-3676-B99654BF25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EAD93-FB2D-447B-AD7A-4C2883610192}" type="slidenum">
              <a:rPr lang="de-CH" smtClean="0"/>
              <a:pPr/>
              <a:t>2</a:t>
            </a:fld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2AA62A12-D7CA-7881-890A-8A0EDCF533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1122" y="4488707"/>
            <a:ext cx="3810965" cy="1006113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 anchorCtr="0"/>
          <a:lstStyle/>
          <a:p>
            <a:pPr algn="ctr" eaLnBrk="0" hangingPunct="0"/>
            <a:r>
              <a:rPr lang="de-CH" sz="1800" b="1" dirty="0">
                <a:solidFill>
                  <a:schemeClr val="bg1"/>
                </a:solidFill>
                <a:latin typeface="Calibri" pitchFamily="34" charset="0"/>
              </a:rPr>
              <a:t>Vermögenswerte zur Sicherstellung </a:t>
            </a:r>
          </a:p>
          <a:p>
            <a:pPr algn="ctr" eaLnBrk="0" hangingPunct="0"/>
            <a:r>
              <a:rPr lang="de-CH" sz="1800" b="1" dirty="0">
                <a:solidFill>
                  <a:schemeClr val="bg1"/>
                </a:solidFill>
                <a:latin typeface="Calibri" pitchFamily="34" charset="0"/>
              </a:rPr>
              <a:t>des gewöhnlichen Lebensunterhalts</a:t>
            </a:r>
            <a:endParaRPr lang="de-CH" sz="18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82CA75-B340-7773-49E5-9115FBF4B9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2035" y="3117679"/>
            <a:ext cx="3869141" cy="1052863"/>
          </a:xfrm>
          <a:prstGeom prst="rect">
            <a:avLst/>
          </a:prstGeom>
          <a:solidFill>
            <a:srgbClr val="DE7572"/>
          </a:solidFill>
          <a:ln w="38100">
            <a:noFill/>
            <a:miter lim="800000"/>
            <a:headEnd/>
            <a:tailEnd/>
          </a:ln>
        </p:spPr>
        <p:txBody>
          <a:bodyPr wrap="none" anchor="ctr" anchorCtr="0"/>
          <a:lstStyle/>
          <a:p>
            <a:pPr algn="ctr" eaLnBrk="0" hangingPunct="0"/>
            <a:r>
              <a:rPr lang="de-CH" sz="1800" b="1" dirty="0">
                <a:solidFill>
                  <a:schemeClr val="bg1"/>
                </a:solidFill>
                <a:latin typeface="Calibri" pitchFamily="34" charset="0"/>
              </a:rPr>
              <a:t>Vermögenswerte zur Deckung </a:t>
            </a:r>
          </a:p>
          <a:p>
            <a:pPr algn="ctr" eaLnBrk="0" hangingPunct="0"/>
            <a:r>
              <a:rPr lang="de-CH" sz="1800" b="1" dirty="0">
                <a:solidFill>
                  <a:schemeClr val="bg1"/>
                </a:solidFill>
                <a:latin typeface="Calibri" pitchFamily="34" charset="0"/>
              </a:rPr>
              <a:t>weitergehender Bedürfnisse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0A6B2FD-B64B-B7B7-A02A-7C2B2A70E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2035" y="1778531"/>
            <a:ext cx="3810964" cy="1020983"/>
          </a:xfrm>
          <a:prstGeom prst="rect">
            <a:avLst/>
          </a:prstGeom>
          <a:solidFill>
            <a:schemeClr val="tx2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 anchorCtr="0"/>
          <a:lstStyle/>
          <a:p>
            <a:pPr eaLnBrk="0" hangingPunct="0"/>
            <a:br>
              <a:rPr lang="de-CH" sz="1600" dirty="0">
                <a:solidFill>
                  <a:srgbClr val="68757E"/>
                </a:solidFill>
                <a:latin typeface="Calibri" pitchFamily="34" charset="0"/>
              </a:rPr>
            </a:br>
            <a:r>
              <a:rPr lang="de-CH" sz="1800" b="1" dirty="0">
                <a:solidFill>
                  <a:schemeClr val="bg1"/>
                </a:solidFill>
                <a:latin typeface="Calibri" pitchFamily="34" charset="0"/>
              </a:rPr>
              <a:t>besonders günstige </a:t>
            </a:r>
          </a:p>
          <a:p>
            <a:pPr eaLnBrk="0" hangingPunct="0"/>
            <a:r>
              <a:rPr lang="de-CH" sz="1800" b="1" dirty="0">
                <a:solidFill>
                  <a:schemeClr val="bg1"/>
                </a:solidFill>
                <a:latin typeface="Calibri" pitchFamily="34" charset="0"/>
              </a:rPr>
              <a:t>finanzielle Verhältnisse</a:t>
            </a:r>
          </a:p>
          <a:p>
            <a:pPr eaLnBrk="0" hangingPunct="0"/>
            <a:endParaRPr lang="de-CH" sz="1600" dirty="0">
              <a:solidFill>
                <a:srgbClr val="68757E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CH" dirty="0"/>
              <a:t>Grundsätze der Vermögensausscheidung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1200"/>
              </a:spcBef>
              <a:buSzPct val="100000"/>
            </a:pPr>
            <a:r>
              <a:rPr lang="de-CH" sz="1800" dirty="0"/>
              <a:t>Sicherheit vor Ertrag</a:t>
            </a:r>
          </a:p>
          <a:p>
            <a:pPr>
              <a:spcBef>
                <a:spcPts val="1200"/>
              </a:spcBef>
              <a:buSzPct val="100000"/>
            </a:pPr>
            <a:r>
              <a:rPr lang="de-CH" sz="1800" dirty="0"/>
              <a:t>Anlagerisiken mit einer angemessenen Diversifikation gering halten</a:t>
            </a:r>
          </a:p>
          <a:p>
            <a:pPr>
              <a:spcBef>
                <a:spcPts val="1200"/>
              </a:spcBef>
              <a:buSzPct val="100000"/>
            </a:pPr>
            <a:r>
              <a:rPr lang="de-CH" sz="1800" dirty="0"/>
              <a:t>Anfallende Gebühren in einem angemessenen Verhältnis zum Ertrag halten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Clr>
                <a:srgbClr val="FFFFFF"/>
              </a:buClr>
            </a:pPr>
            <a:fld id="{9F0EAD93-FB2D-447B-AD7A-4C2883610192}" type="slidenum">
              <a:rPr>
                <a:solidFill>
                  <a:srgbClr val="000000">
                    <a:lumMod val="65000"/>
                    <a:lumOff val="35000"/>
                  </a:srgbClr>
                </a:solidFill>
              </a:rPr>
              <a:pPr>
                <a:buClr>
                  <a:srgbClr val="FFFFFF"/>
                </a:buClr>
              </a:pPr>
              <a:t>3</a:t>
            </a:fld>
            <a:endParaRPr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buClr>
                <a:srgbClr val="FFFFFF"/>
              </a:buClr>
            </a:pPr>
            <a:endParaRPr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287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CH" dirty="0"/>
              <a:t>Auflistung Anlageoptionen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7E896D2-2409-86BE-C630-1B3E3C2DC2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Clr>
                <a:srgbClr val="FFFFFF"/>
              </a:buClr>
            </a:pPr>
            <a:fld id="{9F0EAD93-FB2D-447B-AD7A-4C2883610192}" type="slidenum">
              <a:rPr>
                <a:solidFill>
                  <a:srgbClr val="000000">
                    <a:lumMod val="65000"/>
                    <a:lumOff val="35000"/>
                  </a:srgbClr>
                </a:solidFill>
              </a:rPr>
              <a:pPr>
                <a:buClr>
                  <a:srgbClr val="FFFFFF"/>
                </a:buClr>
              </a:pPr>
              <a:t>4</a:t>
            </a:fld>
            <a:endParaRPr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buClr>
                <a:srgbClr val="FFFFFF"/>
              </a:buClr>
            </a:pPr>
            <a:endParaRPr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B59F61E6-3C74-0F62-9CA0-334C315DD0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286" y="1760560"/>
            <a:ext cx="4115177" cy="2445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691CEDB4-ABB9-DB08-5564-F758560426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0954" y="1760560"/>
            <a:ext cx="3815715" cy="4060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87312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CH" dirty="0">
                <a:ea typeface="ＭＳ Ｐゴシック" pitchFamily="-65" charset="-128"/>
              </a:rPr>
              <a:t>Vermögensausscheidung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EAD93-FB2D-447B-AD7A-4C2883610192}" type="slidenum">
              <a:rPr lang="de-CH" smtClean="0"/>
              <a:pPr/>
              <a:t>5</a:t>
            </a:fld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2AA62A12-D7CA-7881-890A-8A0EDCF533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116" y="4471562"/>
            <a:ext cx="3810965" cy="1006113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 anchorCtr="0"/>
          <a:lstStyle/>
          <a:p>
            <a:pPr algn="ctr" eaLnBrk="0" hangingPunct="0"/>
            <a:r>
              <a:rPr lang="de-CH" sz="1800" b="1" dirty="0">
                <a:solidFill>
                  <a:schemeClr val="bg1"/>
                </a:solidFill>
                <a:latin typeface="Calibri" pitchFamily="34" charset="0"/>
              </a:rPr>
              <a:t>Vermögenswerte zur Sicherstellung </a:t>
            </a:r>
          </a:p>
          <a:p>
            <a:pPr algn="ctr" eaLnBrk="0" hangingPunct="0"/>
            <a:r>
              <a:rPr lang="de-CH" sz="1800" b="1" dirty="0">
                <a:solidFill>
                  <a:schemeClr val="bg1"/>
                </a:solidFill>
                <a:latin typeface="Calibri" pitchFamily="34" charset="0"/>
              </a:rPr>
              <a:t>des gewöhnlichen Lebensunterhalts</a:t>
            </a:r>
            <a:endParaRPr lang="de-CH" sz="18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82CA75-B340-7773-49E5-9115FBF4B9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029" y="3061368"/>
            <a:ext cx="3869141" cy="1052863"/>
          </a:xfrm>
          <a:prstGeom prst="rect">
            <a:avLst/>
          </a:prstGeom>
          <a:solidFill>
            <a:srgbClr val="DE7572"/>
          </a:solidFill>
          <a:ln w="38100">
            <a:noFill/>
            <a:miter lim="800000"/>
            <a:headEnd/>
            <a:tailEnd/>
          </a:ln>
        </p:spPr>
        <p:txBody>
          <a:bodyPr wrap="none" anchor="ctr" anchorCtr="0"/>
          <a:lstStyle/>
          <a:p>
            <a:pPr algn="ctr" eaLnBrk="0" hangingPunct="0"/>
            <a:r>
              <a:rPr lang="de-CH" sz="1800" b="1" dirty="0">
                <a:solidFill>
                  <a:schemeClr val="bg1"/>
                </a:solidFill>
                <a:latin typeface="Calibri" pitchFamily="34" charset="0"/>
              </a:rPr>
              <a:t>Vermögenswerte zur Deckung </a:t>
            </a:r>
          </a:p>
          <a:p>
            <a:pPr algn="ctr" eaLnBrk="0" hangingPunct="0"/>
            <a:r>
              <a:rPr lang="de-CH" sz="1800" b="1" dirty="0">
                <a:solidFill>
                  <a:schemeClr val="bg1"/>
                </a:solidFill>
                <a:latin typeface="Calibri" pitchFamily="34" charset="0"/>
              </a:rPr>
              <a:t>weitergehender Bedürfnisse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0A6B2FD-B64B-B7B7-A02A-7C2B2A70E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116" y="1665659"/>
            <a:ext cx="3810964" cy="1006399"/>
          </a:xfrm>
          <a:prstGeom prst="rect">
            <a:avLst/>
          </a:prstGeom>
          <a:solidFill>
            <a:schemeClr val="tx2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 anchorCtr="0"/>
          <a:lstStyle/>
          <a:p>
            <a:pPr eaLnBrk="0" hangingPunct="0"/>
            <a:br>
              <a:rPr lang="de-CH" sz="1600" dirty="0">
                <a:solidFill>
                  <a:srgbClr val="68757E"/>
                </a:solidFill>
                <a:latin typeface="Calibri" pitchFamily="34" charset="0"/>
              </a:rPr>
            </a:br>
            <a:r>
              <a:rPr lang="de-CH" sz="1800" b="1" dirty="0">
                <a:solidFill>
                  <a:schemeClr val="bg1"/>
                </a:solidFill>
                <a:latin typeface="Calibri" pitchFamily="34" charset="0"/>
              </a:rPr>
              <a:t>besonders günstige </a:t>
            </a:r>
          </a:p>
          <a:p>
            <a:pPr eaLnBrk="0" hangingPunct="0"/>
            <a:r>
              <a:rPr lang="de-CH" sz="1800" b="1" dirty="0">
                <a:solidFill>
                  <a:schemeClr val="bg1"/>
                </a:solidFill>
                <a:latin typeface="Calibri" pitchFamily="34" charset="0"/>
              </a:rPr>
              <a:t>finanzielle Verhältnisse</a:t>
            </a:r>
          </a:p>
          <a:p>
            <a:pPr eaLnBrk="0" hangingPunct="0"/>
            <a:endParaRPr lang="de-CH" sz="1600" dirty="0">
              <a:solidFill>
                <a:srgbClr val="68757E"/>
              </a:solidFill>
              <a:latin typeface="Calibri" pitchFamily="34" charset="0"/>
            </a:endParaRPr>
          </a:p>
        </p:txBody>
      </p:sp>
      <p:sp>
        <p:nvSpPr>
          <p:cNvPr id="3" name="Pfeil: nach rechts 2">
            <a:extLst>
              <a:ext uri="{FF2B5EF4-FFF2-40B4-BE49-F238E27FC236}">
                <a16:creationId xmlns:a16="http://schemas.microsoft.com/office/drawing/2014/main" id="{F801279C-00E0-8CBE-3B56-96D1777CA151}"/>
              </a:ext>
            </a:extLst>
          </p:cNvPr>
          <p:cNvSpPr/>
          <p:nvPr/>
        </p:nvSpPr>
        <p:spPr bwMode="auto">
          <a:xfrm>
            <a:off x="4658921" y="4721848"/>
            <a:ext cx="590437" cy="326562"/>
          </a:xfrm>
          <a:prstGeom prst="rightArrow">
            <a:avLst>
              <a:gd name="adj1" fmla="val 50000"/>
              <a:gd name="adj2" fmla="val 43731"/>
            </a:avLst>
          </a:prstGeom>
          <a:solidFill>
            <a:schemeClr val="accent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64800" rIns="46800" bIns="64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28663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None/>
              <a:tabLst>
                <a:tab pos="4286250" algn="l"/>
              </a:tabLst>
            </a:pPr>
            <a:endParaRPr kumimoji="0" lang="de-CH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93E2EA2-5B53-3C90-E813-DFB1A5EA65E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200" y="1601788"/>
            <a:ext cx="8229600" cy="4514850"/>
          </a:xfrm>
        </p:spPr>
        <p:txBody>
          <a:bodyPr/>
          <a:lstStyle/>
          <a:p>
            <a:pPr marL="0" indent="0">
              <a:buSzPct val="100000"/>
              <a:buNone/>
            </a:pPr>
            <a:endParaRPr lang="de-CH" sz="1800" dirty="0"/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28771AB4-E13A-E363-53F0-9787EC57ED6B}"/>
              </a:ext>
            </a:extLst>
          </p:cNvPr>
          <p:cNvSpPr txBox="1">
            <a:spLocks/>
          </p:cNvSpPr>
          <p:nvPr/>
        </p:nvSpPr>
        <p:spPr>
          <a:xfrm>
            <a:off x="5329451" y="4044434"/>
            <a:ext cx="3282286" cy="1724767"/>
          </a:xfrm>
          <a:prstGeom prst="rect">
            <a:avLst/>
          </a:prstGeom>
        </p:spPr>
        <p:txBody>
          <a:bodyPr/>
          <a:lstStyle>
            <a:lvl1pPr marL="266700" indent="-266700" algn="l" defTabSz="728663" rtl="0" eaLnBrk="1" fontAlgn="base" hangingPunct="1">
              <a:lnSpc>
                <a:spcPct val="100000"/>
              </a:lnSpc>
              <a:spcBef>
                <a:spcPts val="48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defRPr sz="2000" baseline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542925" indent="-276225" algn="l" defTabSz="7286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4"/>
              </a:buClr>
              <a:buSzPct val="100000"/>
              <a:buFont typeface="Wingdings" pitchFamily="2" charset="2"/>
              <a:buChar char="§"/>
              <a:tabLst/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809625" indent="-266700" algn="l" defTabSz="7286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076325" indent="-266700" algn="l" defTabSz="7286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1343025" indent="-257175" algn="l" defTabSz="7286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8A3AA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1349375" indent="-265113" algn="l" defTabSz="7286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6pPr>
            <a:lvl7pPr marL="1806575" indent="-265113" algn="l" defTabSz="7286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7pPr>
            <a:lvl8pPr marL="2263775" indent="-265113" algn="l" defTabSz="7286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8pPr>
            <a:lvl9pPr marL="2720975" indent="-265113" algn="l" defTabSz="7286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de-CH" sz="1800" kern="0" dirty="0"/>
              <a:t>Richtwerte:</a:t>
            </a:r>
          </a:p>
          <a:p>
            <a:r>
              <a:rPr lang="de-CH" sz="1800" kern="0" dirty="0"/>
              <a:t>5 Jahre Deckung des Lebensunterhaltes</a:t>
            </a:r>
          </a:p>
          <a:p>
            <a:r>
              <a:rPr lang="de-CH" sz="1800" kern="0" dirty="0"/>
              <a:t>mindestens Fr. 100’000.00 flüssiges Vermögen</a:t>
            </a:r>
          </a:p>
          <a:p>
            <a:pPr marL="0" indent="0">
              <a:buFont typeface="Wingdings" pitchFamily="2" charset="2"/>
              <a:buNone/>
            </a:pPr>
            <a:endParaRPr lang="de-CH" sz="1800" kern="0" dirty="0"/>
          </a:p>
        </p:txBody>
      </p:sp>
    </p:spTree>
    <p:extLst>
      <p:ext uri="{BB962C8B-B14F-4D97-AF65-F5344CB8AC3E}">
        <p14:creationId xmlns:p14="http://schemas.microsoft.com/office/powerpoint/2010/main" val="1005402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CH" dirty="0"/>
              <a:t>Anlagen zur Sicherstellung des </a:t>
            </a:r>
            <a:br>
              <a:rPr lang="de-CH" dirty="0"/>
            </a:br>
            <a:r>
              <a:rPr lang="de-CH" dirty="0"/>
              <a:t>gewöhnlichen Lebensunterhalts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Clr>
                <a:srgbClr val="FFFFFF"/>
              </a:buClr>
            </a:pPr>
            <a:fld id="{9F0EAD93-FB2D-447B-AD7A-4C2883610192}" type="slidenum">
              <a:rPr>
                <a:solidFill>
                  <a:srgbClr val="000000">
                    <a:lumMod val="65000"/>
                    <a:lumOff val="35000"/>
                  </a:srgbClr>
                </a:solidFill>
              </a:rPr>
              <a:pPr>
                <a:buClr>
                  <a:srgbClr val="FFFFFF"/>
                </a:buClr>
              </a:pPr>
              <a:t>6</a:t>
            </a:fld>
            <a:endParaRPr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buClr>
                <a:srgbClr val="FFFFFF"/>
              </a:buClr>
            </a:pPr>
            <a:endParaRPr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B59F61E6-3C74-0F62-9CA0-334C315DD0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868" y="1867135"/>
            <a:ext cx="7151961" cy="42497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15160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CH" dirty="0"/>
              <a:t>Anlagen für weitergehende Bedürfnisse</a:t>
            </a: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A3FD4C7-018D-B2BC-8690-CAE2712C2A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Clr>
                <a:srgbClr val="FFFFFF"/>
              </a:buClr>
            </a:pPr>
            <a:fld id="{9F0EAD93-FB2D-447B-AD7A-4C2883610192}" type="slidenum">
              <a:rPr>
                <a:solidFill>
                  <a:srgbClr val="000000">
                    <a:lumMod val="65000"/>
                    <a:lumOff val="35000"/>
                  </a:srgbClr>
                </a:solidFill>
              </a:rPr>
              <a:pPr>
                <a:buClr>
                  <a:srgbClr val="FFFFFF"/>
                </a:buClr>
              </a:pPr>
              <a:t>7</a:t>
            </a:fld>
            <a:endParaRPr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buClr>
                <a:srgbClr val="FFFFFF"/>
              </a:buClr>
            </a:pPr>
            <a:endParaRPr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E8F19E0-A1B8-961C-846E-F0D04AEF7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615" y="1468318"/>
            <a:ext cx="4914259" cy="49194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14677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CH" dirty="0"/>
              <a:t>Antrag Vermögensausscheidung gemäss Art. 9 VBVV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537489" y="1495425"/>
            <a:ext cx="8229600" cy="4514851"/>
          </a:xfrm>
        </p:spPr>
        <p:txBody>
          <a:bodyPr/>
          <a:lstStyle/>
          <a:p>
            <a:pPr>
              <a:buSzPct val="100000"/>
            </a:pPr>
            <a:r>
              <a:rPr lang="de-CH" sz="1800" dirty="0">
                <a:hlinkClick r:id="rId2"/>
              </a:rPr>
              <a:t>www.kesblula.ch</a:t>
            </a:r>
            <a:r>
              <a:rPr lang="de-CH" sz="1800" dirty="0"/>
              <a:t> → «private Beistandspersonen» → «Downloads»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Clr>
                <a:srgbClr val="FFFFFF"/>
              </a:buClr>
            </a:pPr>
            <a:fld id="{9F0EAD93-FB2D-447B-AD7A-4C2883610192}" type="slidenum">
              <a:rPr>
                <a:solidFill>
                  <a:srgbClr val="000000">
                    <a:lumMod val="65000"/>
                    <a:lumOff val="35000"/>
                  </a:srgbClr>
                </a:solidFill>
              </a:rPr>
              <a:pPr>
                <a:buClr>
                  <a:srgbClr val="FFFFFF"/>
                </a:buClr>
              </a:pPr>
              <a:t>8</a:t>
            </a:fld>
            <a:endParaRPr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buClr>
                <a:srgbClr val="FFFFFF"/>
              </a:buClr>
            </a:pPr>
            <a:endParaRPr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40EA092-13A9-0DB3-FAE1-D5E3E6DD55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569" y="2060084"/>
            <a:ext cx="2970437" cy="39501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6F282BD-95BA-554D-6745-205EAF9E2A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060084"/>
            <a:ext cx="2908383" cy="39501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1143286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DSMENUDOCLEVELBTNSTATES" val="&lt;btnStates&gt;&lt;btn tag=&quot;1001&quot; state=&quot;UP&quot;/&gt;&lt;/btnStates&gt;&#10;"/>
  <p:tag name="TAGS" val="&lt;tags&gt;&lt;tag n=&quot;ColorScheme&quot; v=&quot;0&quot; /&gt;&lt;tag n=&quot;Disclaimers&quot; v=&quot;&quot; /&gt;&lt;tag n=&quot;DatePrefix&quot; v=&quot;True&quot; /&gt;&lt;tag n=&quot;Date&quot; v=&quot;July 2008&quot; /&gt;&lt;tag n=&quot;OrgPrefix&quot; v=&quot;True&quot; /&gt;&lt;tag n=&quot;OrgUnit&quot; v=&quot;&quot; /&gt;&lt;tag n=&quot;ProdPrefix&quot; v=&quot;True&quot; /&gt;&lt;tag n=&quot;ProducedBy&quot; v=&quot;&quot; /&gt;&lt;tag n=&quot;Confidential&quot; v=&quot;False&quot; /&gt;&lt;tag n=&quot;Draft&quot; v=&quot;False&quot; /&gt;&lt;tag n=&quot;Internal&quot; v=&quot;False&quot; /&gt;&lt;tag n=&quot;HasFilename&quot; v=&quot;True&quot; /&gt;&lt;tag n=&quot;HasDate&quot; v=&quot;True&quot; /&gt;&lt;tag n=&quot;HasTime&quot; v=&quot;True&quot; /&gt;&lt;tag n=&quot;XlPalette&quot; v=&quot;6830080,16711680,14934203,12948158,4103412,16048295,11769976,9816998,0,10373522,12370376,250,5362431,5155178,12370376,0,14934203,8747843,59080,250,52479,1674495,16764057,5155178,11769976,7501278,16048295,12948158,9159928,9816998,8248831,2541567,9159928,12115395,14202579,16313028,11720699,13746866,11069951,11974635,6664438,7453320,15848841,7501278,4274370,16777215,2541567,16777215,14409699,11627944,15725045,16777215,59080,8248831,10133930,8747843&quot; /&gt;&lt;/tags&gt;"/>
</p:tagLst>
</file>

<file path=ppt/theme/theme1.xml><?xml version="1.0" encoding="utf-8"?>
<a:theme xmlns:a="http://schemas.openxmlformats.org/drawingml/2006/main" name="2_FlysheetAndBody">
  <a:themeElements>
    <a:clrScheme name="KESB">
      <a:dk1>
        <a:srgbClr val="000000"/>
      </a:dk1>
      <a:lt1>
        <a:srgbClr val="FFFFFF"/>
      </a:lt1>
      <a:dk2>
        <a:srgbClr val="00A385"/>
      </a:dk2>
      <a:lt2>
        <a:srgbClr val="B5543F"/>
      </a:lt2>
      <a:accent1>
        <a:srgbClr val="0792CC"/>
      </a:accent1>
      <a:accent2>
        <a:srgbClr val="C1D8EC"/>
      </a:accent2>
      <a:accent3>
        <a:srgbClr val="67757E"/>
      </a:accent3>
      <a:accent4>
        <a:srgbClr val="00A385"/>
      </a:accent4>
      <a:accent5>
        <a:srgbClr val="726149"/>
      </a:accent5>
      <a:accent6>
        <a:srgbClr val="D2CDC8"/>
      </a:accent6>
      <a:hlink>
        <a:srgbClr val="015293"/>
      </a:hlink>
      <a:folHlink>
        <a:srgbClr val="0000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46800" tIns="64800" rIns="46800" bIns="64800" numCol="1" anchor="ctr" anchorCtr="0" compatLnSpc="1">
        <a:prstTxWarp prst="textNoShape">
          <a:avLst/>
        </a:prstTxWarp>
      </a:bodyPr>
      <a:lstStyle>
        <a:defPPr marL="0" marR="0" indent="0" algn="ctr" defTabSz="728663" rtl="0" eaLnBrk="1" fontAlgn="base" latinLnBrk="0" hangingPunct="1">
          <a:lnSpc>
            <a:spcPct val="95000"/>
          </a:lnSpc>
          <a:spcBef>
            <a:spcPct val="0"/>
          </a:spcBef>
          <a:spcAft>
            <a:spcPct val="0"/>
          </a:spcAft>
          <a:buClr>
            <a:schemeClr val="bg1"/>
          </a:buClr>
          <a:buSzTx/>
          <a:buFontTx/>
          <a:buNone/>
          <a:tabLst>
            <a:tab pos="4286250" algn="l"/>
          </a:tabLst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46800" tIns="64800" rIns="46800" bIns="64800" numCol="1" anchor="ctr" anchorCtr="0" compatLnSpc="1">
        <a:prstTxWarp prst="textNoShape">
          <a:avLst/>
        </a:prstTxWarp>
      </a:bodyPr>
      <a:lstStyle>
        <a:defPPr marL="0" marR="0" indent="0" algn="ctr" defTabSz="728663" rtl="0" eaLnBrk="1" fontAlgn="base" latinLnBrk="0" hangingPunct="1">
          <a:lnSpc>
            <a:spcPct val="95000"/>
          </a:lnSpc>
          <a:spcBef>
            <a:spcPct val="0"/>
          </a:spcBef>
          <a:spcAft>
            <a:spcPct val="0"/>
          </a:spcAft>
          <a:buClr>
            <a:schemeClr val="bg1"/>
          </a:buClr>
          <a:buSzTx/>
          <a:buFontTx/>
          <a:buNone/>
          <a:tabLst>
            <a:tab pos="4286250" algn="l"/>
          </a:tabLst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FlysheetAndBody 1">
        <a:dk1>
          <a:srgbClr val="000000"/>
        </a:dk1>
        <a:lt1>
          <a:srgbClr val="FFFFFF"/>
        </a:lt1>
        <a:dk2>
          <a:srgbClr val="437B85"/>
        </a:dk2>
        <a:lt2>
          <a:srgbClr val="808080"/>
        </a:lt2>
        <a:accent1>
          <a:srgbClr val="437B85"/>
        </a:accent1>
        <a:accent2>
          <a:srgbClr val="437B85"/>
        </a:accent2>
        <a:accent3>
          <a:srgbClr val="FFFFFF"/>
        </a:accent3>
        <a:accent4>
          <a:srgbClr val="000000"/>
        </a:accent4>
        <a:accent5>
          <a:srgbClr val="B0BFC2"/>
        </a:accent5>
        <a:accent6>
          <a:srgbClr val="3C6F78"/>
        </a:accent6>
        <a:hlink>
          <a:srgbClr val="DCD70A"/>
        </a:hlink>
        <a:folHlink>
          <a:srgbClr val="FA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X_KESB Folienvorlage  -  Schreibgeschützt" id="{48A23F3B-2C78-489C-96CE-EC8A7365C1C7}" vid="{62512C6C-5522-46D0-AFBE-FA5AD7FD1DD3}"/>
    </a:ext>
  </a:extLst>
</a:theme>
</file>

<file path=ppt/theme/theme2.xml><?xml version="1.0" encoding="utf-8"?>
<a:theme xmlns:a="http://schemas.openxmlformats.org/drawingml/2006/main" name="kesb">
  <a:themeElements>
    <a:clrScheme name="KESB">
      <a:dk1>
        <a:srgbClr val="000000"/>
      </a:dk1>
      <a:lt1>
        <a:srgbClr val="FFFFFF"/>
      </a:lt1>
      <a:dk2>
        <a:srgbClr val="00A385"/>
      </a:dk2>
      <a:lt2>
        <a:srgbClr val="B5543F"/>
      </a:lt2>
      <a:accent1>
        <a:srgbClr val="0792CC"/>
      </a:accent1>
      <a:accent2>
        <a:srgbClr val="C1D8EC"/>
      </a:accent2>
      <a:accent3>
        <a:srgbClr val="67757E"/>
      </a:accent3>
      <a:accent4>
        <a:srgbClr val="00A385"/>
      </a:accent4>
      <a:accent5>
        <a:srgbClr val="726149"/>
      </a:accent5>
      <a:accent6>
        <a:srgbClr val="D2CDC8"/>
      </a:accent6>
      <a:hlink>
        <a:srgbClr val="015293"/>
      </a:hlink>
      <a:folHlink>
        <a:srgbClr val="0000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46800" tIns="64800" rIns="46800" bIns="64800" numCol="1" anchor="ctr" anchorCtr="0" compatLnSpc="1">
        <a:prstTxWarp prst="textNoShape">
          <a:avLst/>
        </a:prstTxWarp>
      </a:bodyPr>
      <a:lstStyle>
        <a:defPPr marL="0" marR="0" indent="0" algn="ctr" defTabSz="728663" rtl="0" eaLnBrk="1" fontAlgn="base" latinLnBrk="0" hangingPunct="1">
          <a:lnSpc>
            <a:spcPct val="95000"/>
          </a:lnSpc>
          <a:spcBef>
            <a:spcPct val="0"/>
          </a:spcBef>
          <a:spcAft>
            <a:spcPct val="0"/>
          </a:spcAft>
          <a:buClr>
            <a:schemeClr val="bg1"/>
          </a:buClr>
          <a:buSzTx/>
          <a:buFontTx/>
          <a:buNone/>
          <a:tabLst>
            <a:tab pos="4286250" algn="l"/>
          </a:tabLst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46800" tIns="64800" rIns="46800" bIns="64800" numCol="1" anchor="ctr" anchorCtr="0" compatLnSpc="1">
        <a:prstTxWarp prst="textNoShape">
          <a:avLst/>
        </a:prstTxWarp>
      </a:bodyPr>
      <a:lstStyle>
        <a:defPPr marL="0" marR="0" indent="0" algn="ctr" defTabSz="728663" rtl="0" eaLnBrk="1" fontAlgn="base" latinLnBrk="0" hangingPunct="1">
          <a:lnSpc>
            <a:spcPct val="95000"/>
          </a:lnSpc>
          <a:spcBef>
            <a:spcPct val="0"/>
          </a:spcBef>
          <a:spcAft>
            <a:spcPct val="0"/>
          </a:spcAft>
          <a:buClr>
            <a:schemeClr val="bg1"/>
          </a:buClr>
          <a:buSzTx/>
          <a:buFontTx/>
          <a:buNone/>
          <a:tabLst>
            <a:tab pos="4286250" algn="l"/>
          </a:tabLst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/>
      <a:bodyPr/>
      <a:lstStyle>
        <a:defPPr marL="0" marR="0" indent="0" algn="l" defTabSz="7286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1" i="0" u="none" strike="noStrike" kern="0" cap="none" spc="0" normalizeH="0" baseline="0" noProof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>
    <a:extraClrScheme>
      <a:clrScheme name="FlysheetAndBody 1">
        <a:dk1>
          <a:srgbClr val="000000"/>
        </a:dk1>
        <a:lt1>
          <a:srgbClr val="FFFFFF"/>
        </a:lt1>
        <a:dk2>
          <a:srgbClr val="437B85"/>
        </a:dk2>
        <a:lt2>
          <a:srgbClr val="808080"/>
        </a:lt2>
        <a:accent1>
          <a:srgbClr val="437B85"/>
        </a:accent1>
        <a:accent2>
          <a:srgbClr val="437B85"/>
        </a:accent2>
        <a:accent3>
          <a:srgbClr val="FFFFFF"/>
        </a:accent3>
        <a:accent4>
          <a:srgbClr val="000000"/>
        </a:accent4>
        <a:accent5>
          <a:srgbClr val="B0BFC2"/>
        </a:accent5>
        <a:accent6>
          <a:srgbClr val="3C6F78"/>
        </a:accent6>
        <a:hlink>
          <a:srgbClr val="DCD70A"/>
        </a:hlink>
        <a:folHlink>
          <a:srgbClr val="FA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X_KESB Folienvorlage  -  Schreibgeschützt" id="{48A23F3B-2C78-489C-96CE-EC8A7365C1C7}" vid="{5FB5FA9A-275D-4697-98CA-EEDEBF3545AB}"/>
    </a:ext>
  </a:extLst>
</a:theme>
</file>

<file path=ppt/theme/theme3.xml><?xml version="1.0" encoding="utf-8"?>
<a:theme xmlns:a="http://schemas.openxmlformats.org/drawingml/2006/main" name="Hintergrund_farbig">
  <a:themeElements>
    <a:clrScheme name="KESB">
      <a:dk1>
        <a:srgbClr val="000000"/>
      </a:dk1>
      <a:lt1>
        <a:srgbClr val="FFFFFF"/>
      </a:lt1>
      <a:dk2>
        <a:srgbClr val="00A385"/>
      </a:dk2>
      <a:lt2>
        <a:srgbClr val="B5543F"/>
      </a:lt2>
      <a:accent1>
        <a:srgbClr val="0792CC"/>
      </a:accent1>
      <a:accent2>
        <a:srgbClr val="C1D8EC"/>
      </a:accent2>
      <a:accent3>
        <a:srgbClr val="67757E"/>
      </a:accent3>
      <a:accent4>
        <a:srgbClr val="00A385"/>
      </a:accent4>
      <a:accent5>
        <a:srgbClr val="726149"/>
      </a:accent5>
      <a:accent6>
        <a:srgbClr val="D2CDC8"/>
      </a:accent6>
      <a:hlink>
        <a:srgbClr val="015293"/>
      </a:hlink>
      <a:folHlink>
        <a:srgbClr val="0000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46800" tIns="64800" rIns="46800" bIns="64800" numCol="1" anchor="ctr" anchorCtr="0" compatLnSpc="1">
        <a:prstTxWarp prst="textNoShape">
          <a:avLst/>
        </a:prstTxWarp>
      </a:bodyPr>
      <a:lstStyle>
        <a:defPPr marL="0" marR="0" indent="0" algn="ctr" defTabSz="728663" rtl="0" eaLnBrk="1" fontAlgn="base" latinLnBrk="0" hangingPunct="1">
          <a:lnSpc>
            <a:spcPct val="95000"/>
          </a:lnSpc>
          <a:spcBef>
            <a:spcPct val="0"/>
          </a:spcBef>
          <a:spcAft>
            <a:spcPct val="0"/>
          </a:spcAft>
          <a:buClr>
            <a:schemeClr val="bg1"/>
          </a:buClr>
          <a:buSzTx/>
          <a:buFontTx/>
          <a:buNone/>
          <a:tabLst>
            <a:tab pos="4286250" algn="l"/>
          </a:tabLst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46800" tIns="64800" rIns="46800" bIns="64800" numCol="1" anchor="ctr" anchorCtr="0" compatLnSpc="1">
        <a:prstTxWarp prst="textNoShape">
          <a:avLst/>
        </a:prstTxWarp>
      </a:bodyPr>
      <a:lstStyle>
        <a:defPPr marL="0" marR="0" indent="0" algn="ctr" defTabSz="728663" rtl="0" eaLnBrk="1" fontAlgn="base" latinLnBrk="0" hangingPunct="1">
          <a:lnSpc>
            <a:spcPct val="95000"/>
          </a:lnSpc>
          <a:spcBef>
            <a:spcPct val="0"/>
          </a:spcBef>
          <a:spcAft>
            <a:spcPct val="0"/>
          </a:spcAft>
          <a:buClr>
            <a:schemeClr val="bg1"/>
          </a:buClr>
          <a:buSzTx/>
          <a:buFontTx/>
          <a:buNone/>
          <a:tabLst>
            <a:tab pos="4286250" algn="l"/>
          </a:tabLst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/>
      <a:bodyPr/>
      <a:lstStyle>
        <a:defPPr marL="0" marR="0" indent="0" algn="l" defTabSz="7286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1" i="0" u="none" strike="noStrike" kern="0" cap="none" spc="0" normalizeH="0" baseline="0" noProof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>
    <a:extraClrScheme>
      <a:clrScheme name="FlysheetAndBody 1">
        <a:dk1>
          <a:srgbClr val="000000"/>
        </a:dk1>
        <a:lt1>
          <a:srgbClr val="FFFFFF"/>
        </a:lt1>
        <a:dk2>
          <a:srgbClr val="437B85"/>
        </a:dk2>
        <a:lt2>
          <a:srgbClr val="808080"/>
        </a:lt2>
        <a:accent1>
          <a:srgbClr val="437B85"/>
        </a:accent1>
        <a:accent2>
          <a:srgbClr val="437B85"/>
        </a:accent2>
        <a:accent3>
          <a:srgbClr val="FFFFFF"/>
        </a:accent3>
        <a:accent4>
          <a:srgbClr val="000000"/>
        </a:accent4>
        <a:accent5>
          <a:srgbClr val="B0BFC2"/>
        </a:accent5>
        <a:accent6>
          <a:srgbClr val="3C6F78"/>
        </a:accent6>
        <a:hlink>
          <a:srgbClr val="DCD70A"/>
        </a:hlink>
        <a:folHlink>
          <a:srgbClr val="FA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X_KESB Folienvorlage  -  Schreibgeschützt" id="{48A23F3B-2C78-489C-96CE-EC8A7365C1C7}" vid="{E88AD9A4-FAEB-43B8-99F1-84E8C73231AA}"/>
    </a:ext>
  </a:extLst>
</a:theme>
</file>

<file path=ppt/theme/theme4.xml><?xml version="1.0" encoding="utf-8"?>
<a:theme xmlns:a="http://schemas.openxmlformats.org/drawingml/2006/main" name="1_kesb">
  <a:themeElements>
    <a:clrScheme name="KESB">
      <a:dk1>
        <a:srgbClr val="000000"/>
      </a:dk1>
      <a:lt1>
        <a:srgbClr val="FFFFFF"/>
      </a:lt1>
      <a:dk2>
        <a:srgbClr val="00A385"/>
      </a:dk2>
      <a:lt2>
        <a:srgbClr val="B5543F"/>
      </a:lt2>
      <a:accent1>
        <a:srgbClr val="0792CC"/>
      </a:accent1>
      <a:accent2>
        <a:srgbClr val="C1D8EC"/>
      </a:accent2>
      <a:accent3>
        <a:srgbClr val="67757E"/>
      </a:accent3>
      <a:accent4>
        <a:srgbClr val="00A385"/>
      </a:accent4>
      <a:accent5>
        <a:srgbClr val="726149"/>
      </a:accent5>
      <a:accent6>
        <a:srgbClr val="D2CDC8"/>
      </a:accent6>
      <a:hlink>
        <a:srgbClr val="015293"/>
      </a:hlink>
      <a:folHlink>
        <a:srgbClr val="0000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46800" tIns="64800" rIns="46800" bIns="64800" numCol="1" anchor="ctr" anchorCtr="0" compatLnSpc="1">
        <a:prstTxWarp prst="textNoShape">
          <a:avLst/>
        </a:prstTxWarp>
      </a:bodyPr>
      <a:lstStyle>
        <a:defPPr marL="0" marR="0" indent="0" algn="ctr" defTabSz="728663" rtl="0" eaLnBrk="1" fontAlgn="base" latinLnBrk="0" hangingPunct="1">
          <a:lnSpc>
            <a:spcPct val="95000"/>
          </a:lnSpc>
          <a:spcBef>
            <a:spcPct val="0"/>
          </a:spcBef>
          <a:spcAft>
            <a:spcPct val="0"/>
          </a:spcAft>
          <a:buClr>
            <a:schemeClr val="bg1"/>
          </a:buClr>
          <a:buSzTx/>
          <a:buFontTx/>
          <a:buNone/>
          <a:tabLst>
            <a:tab pos="4286250" algn="l"/>
          </a:tabLst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46800" tIns="64800" rIns="46800" bIns="64800" numCol="1" anchor="ctr" anchorCtr="0" compatLnSpc="1">
        <a:prstTxWarp prst="textNoShape">
          <a:avLst/>
        </a:prstTxWarp>
      </a:bodyPr>
      <a:lstStyle>
        <a:defPPr marL="0" marR="0" indent="0" algn="ctr" defTabSz="728663" rtl="0" eaLnBrk="1" fontAlgn="base" latinLnBrk="0" hangingPunct="1">
          <a:lnSpc>
            <a:spcPct val="95000"/>
          </a:lnSpc>
          <a:spcBef>
            <a:spcPct val="0"/>
          </a:spcBef>
          <a:spcAft>
            <a:spcPct val="0"/>
          </a:spcAft>
          <a:buClr>
            <a:schemeClr val="bg1"/>
          </a:buClr>
          <a:buSzTx/>
          <a:buFontTx/>
          <a:buNone/>
          <a:tabLst>
            <a:tab pos="4286250" algn="l"/>
          </a:tabLst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/>
      <a:bodyPr/>
      <a:lstStyle>
        <a:defPPr marL="0" marR="0" indent="0" algn="l" defTabSz="7286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1" i="0" u="none" strike="noStrike" kern="0" cap="none" spc="0" normalizeH="0" baseline="0" noProof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>
    <a:extraClrScheme>
      <a:clrScheme name="FlysheetAndBody 1">
        <a:dk1>
          <a:srgbClr val="000000"/>
        </a:dk1>
        <a:lt1>
          <a:srgbClr val="FFFFFF"/>
        </a:lt1>
        <a:dk2>
          <a:srgbClr val="437B85"/>
        </a:dk2>
        <a:lt2>
          <a:srgbClr val="808080"/>
        </a:lt2>
        <a:accent1>
          <a:srgbClr val="437B85"/>
        </a:accent1>
        <a:accent2>
          <a:srgbClr val="437B85"/>
        </a:accent2>
        <a:accent3>
          <a:srgbClr val="FFFFFF"/>
        </a:accent3>
        <a:accent4>
          <a:srgbClr val="000000"/>
        </a:accent4>
        <a:accent5>
          <a:srgbClr val="B0BFC2"/>
        </a:accent5>
        <a:accent6>
          <a:srgbClr val="3C6F78"/>
        </a:accent6>
        <a:hlink>
          <a:srgbClr val="DCD70A"/>
        </a:hlink>
        <a:folHlink>
          <a:srgbClr val="FA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X_KESB Folienvorlage  -  Schreibgeschützt" id="{48A23F3B-2C78-489C-96CE-EC8A7365C1C7}" vid="{CBCF3DEB-FC25-420C-818C-B4D280682C98}"/>
    </a:ext>
  </a:extLst>
</a:theme>
</file>

<file path=ppt/theme/theme5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Präsentation PriBe-Veranstaltung</Template>
  <TotalTime>0</TotalTime>
  <Words>545</Words>
  <Application>Microsoft Office PowerPoint</Application>
  <PresentationFormat>Bildschirmpräsentation (4:3)</PresentationFormat>
  <Paragraphs>72</Paragraphs>
  <Slides>11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11</vt:i4>
      </vt:variant>
    </vt:vector>
  </HeadingPairs>
  <TitlesOfParts>
    <vt:vector size="20" baseType="lpstr">
      <vt:lpstr>ＭＳ Ｐゴシック</vt:lpstr>
      <vt:lpstr>ＭＳ Ｐゴシック</vt:lpstr>
      <vt:lpstr>Arial</vt:lpstr>
      <vt:lpstr>Calibri</vt:lpstr>
      <vt:lpstr>Wingdings</vt:lpstr>
      <vt:lpstr>2_FlysheetAndBody</vt:lpstr>
      <vt:lpstr>kesb</vt:lpstr>
      <vt:lpstr>Hintergrund_farbig</vt:lpstr>
      <vt:lpstr>1_kesb</vt:lpstr>
      <vt:lpstr>Neuerungen der per 1. Januar 2024 revidierten Verordnung über die Vermögensverwaltung im Rahmen einer Beistandschaft oder Vormundschaft (VBVV) und die Auswirkungen für die Beistandspersonen</vt:lpstr>
      <vt:lpstr>Gegenstand der VBVV und Ziele der Revision</vt:lpstr>
      <vt:lpstr>Vermögensausscheidung</vt:lpstr>
      <vt:lpstr>Grundsätze der Vermögensausscheidung</vt:lpstr>
      <vt:lpstr>Auflistung Anlageoptionen</vt:lpstr>
      <vt:lpstr>Vermögensausscheidung</vt:lpstr>
      <vt:lpstr>Anlagen zur Sicherstellung des  gewöhnlichen Lebensunterhalts</vt:lpstr>
      <vt:lpstr>Anlagen für weitergehende Bedürfnisse</vt:lpstr>
      <vt:lpstr>Antrag Vermögensausscheidung gemäss Art. 9 VBVV</vt:lpstr>
      <vt:lpstr>Umschichtungen - Bewilligungen</vt:lpstr>
      <vt:lpstr>Besten Dank für Ihre Aufmerksamkeit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Neuerungen der per 1. Januar 2024 revidierten Verordnung über die Vermögensverwaltung im Rahmen einer Beistandschaft oder Vormundschaft (VBVV) und die Auswirkungen für die Beistandspersonen</dc:title>
  <dc:creator>Vogel, Fabienne (KESB)</dc:creator>
  <cp:lastModifiedBy>Scherer, Manuela (KESB)</cp:lastModifiedBy>
  <cp:revision>7</cp:revision>
  <cp:lastPrinted>2010-02-12T14:55:53Z</cp:lastPrinted>
  <dcterms:created xsi:type="dcterms:W3CDTF">2024-10-02T08:27:38Z</dcterms:created>
  <dcterms:modified xsi:type="dcterms:W3CDTF">2026-01-13T14:33:31Z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Type">
    <vt:i4>5</vt:i4>
  </property>
</Properties>
</file>